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5" r:id="rId12"/>
    <p:sldMasterId id="2147483817" r:id="rId13"/>
    <p:sldMasterId id="2147483829" r:id="rId14"/>
    <p:sldMasterId id="2147483841" r:id="rId15"/>
    <p:sldMasterId id="2147483853" r:id="rId16"/>
  </p:sldMasterIdLst>
  <p:notesMasterIdLst>
    <p:notesMasterId r:id="rId39"/>
  </p:notesMasterIdLst>
  <p:sldIdLst>
    <p:sldId id="268" r:id="rId17"/>
    <p:sldId id="256" r:id="rId18"/>
    <p:sldId id="257" r:id="rId19"/>
    <p:sldId id="269" r:id="rId20"/>
    <p:sldId id="272" r:id="rId21"/>
    <p:sldId id="260" r:id="rId22"/>
    <p:sldId id="258" r:id="rId23"/>
    <p:sldId id="273" r:id="rId24"/>
    <p:sldId id="271" r:id="rId25"/>
    <p:sldId id="270" r:id="rId26"/>
    <p:sldId id="259" r:id="rId27"/>
    <p:sldId id="262" r:id="rId28"/>
    <p:sldId id="267" r:id="rId29"/>
    <p:sldId id="263" r:id="rId30"/>
    <p:sldId id="261" r:id="rId31"/>
    <p:sldId id="274" r:id="rId32"/>
    <p:sldId id="264" r:id="rId33"/>
    <p:sldId id="275" r:id="rId34"/>
    <p:sldId id="276" r:id="rId35"/>
    <p:sldId id="266" r:id="rId36"/>
    <p:sldId id="277" r:id="rId37"/>
    <p:sldId id="265" r:id="rId3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ABD4BE2-7298-4FC9-BDDD-49332E69D687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ABDFE48-96F3-4E21-9D39-21ED667F7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A9A7B-DCF2-44EE-8D03-69B1838A02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12D66-0C06-48AB-9102-1C87EC0DE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635F1-1D29-4F0E-A52D-97F5040A3B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3F402-7DE1-458E-B2A7-7BA281205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59A1D-0D29-4C65-80E6-14110BEF6A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28CF0-DD74-49C8-850C-8F557D9E2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2422C-4E56-4E65-B3C8-B1D9BC23FB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C0E52-C153-48A1-8C9D-A4DC0B585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70C9B-1EA7-46B3-BCF9-F1BECADBCA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18E6E-7CC5-4CE7-911D-903EA3088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63D2A-8231-4FB8-98D0-6B9444B043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演示模板底稿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88" y="3502025"/>
            <a:ext cx="5867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88" y="2781300"/>
            <a:ext cx="5867400" cy="720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altLang="zh-CN" smtClean="0"/>
              <a:t>Click to edit Master subtitle style</a:t>
            </a:r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 smtClean="0"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smtClean="0"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A4D98FEC-2059-47A2-A7B0-D87EB9BA08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874CA-5A45-4202-9EB5-5B8DEA1914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99B3A-D55F-4C99-913F-A60B534C51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695F4-6EA9-43CD-AD2B-841A581927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C326E-673C-4473-9FC9-DED165D29B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56496-69FC-424F-9A29-58D05C582D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D05B-F021-4695-B12C-9EF5DE2DA6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7C9A-FE4D-43A2-8724-3A6E8EAC0E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4032-A20E-46A7-8CED-000C4F8E57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5C09C-9E43-495F-B695-048F668E938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E19FB-366C-4772-B645-0D55830C8C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088C0-A35E-4A36-BB07-0D9CD332C8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BE5B3-8D7F-45FF-B9E8-206D460946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3719D-2EC0-43A0-8CC7-9E8682597B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1A1DD-1478-42DF-9530-3AB843A938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0B99D-FA4C-4963-A82A-9AD84CD9D8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5A4E2-D5AE-4BA2-AD9D-C0D5752E65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629E9-0A6D-4BBB-81C2-7935B4E63B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9B76-D981-4C79-94EE-53FAC29D6C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805A8-E2EE-465E-9774-4B3D143FB9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A9706-0ABC-4223-916F-E59359276C3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D188D-8912-431E-BEFE-E007FAA666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43BC2-8E22-4B01-B549-B84106F3F8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A86D2-95F0-4E02-A731-307D41765D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8DC85-54C2-4531-8E03-38012C277F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blinds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blinds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blinds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863" y="1209675"/>
            <a:ext cx="3484562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209675"/>
            <a:ext cx="3484563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blinds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blinds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7ED1E-F3F6-4BC2-A34E-A1605926F9C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blinds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blinds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blinds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blinds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0563" y="128588"/>
            <a:ext cx="1993900" cy="5635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8863" y="128588"/>
            <a:ext cx="5829300" cy="5635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>
    <p:blinds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863" y="1209675"/>
            <a:ext cx="3484562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209675"/>
            <a:ext cx="3484563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A0ADF-A060-469D-AEA2-F63AA5C8B05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0563" y="128588"/>
            <a:ext cx="1993900" cy="5635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8863" y="128588"/>
            <a:ext cx="5829300" cy="5635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2C4B0-B03F-4C0E-989A-A066E9032905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827C-30A3-4D7B-8B49-A2D39FF85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2BFD0-3AC9-4804-AF28-9F91CA5C1A31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2743-0F2F-4656-87AA-43CFDE952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06E23-51B7-4F68-9F43-C07330C4F1B9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6850E-9697-47F7-AE85-350511076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5AB5A-C381-41CC-9A40-A2B6474CF11C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7F87-ACEB-4D49-A5F8-5342969D4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C9A3F-1734-46F5-9818-CC6D7F229B5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8DF42-D3A4-4F30-8351-0969D4B992A8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4AC9E-CA4A-45D0-8309-065848EAC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DAC29-CAAA-4083-9C04-AA7E999333AA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BFFE8-E2F5-43B3-AFD4-3579A9028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DE33-DE75-4F23-8C6F-345802159C6E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97B71-7378-458A-87AF-EF05E46CC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15A3-1FA5-453D-B213-8D663E494072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E5BF1-BC3F-456A-9709-996BC2F5F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BFB4D-CB85-4C1C-85AB-DBE46563996F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32D8-B21C-4466-B82D-243047CC3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5A015-05BC-4576-AFC4-CD76F3D503D1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52BC6-6C41-4565-B87B-772AB1F58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907E-F302-40C0-A43F-3DB0116E54A6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AA44B-5F62-45FA-9FEF-05C3FBED3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F443C-FACC-462F-B8BA-C04B859795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863" y="1209675"/>
            <a:ext cx="3484562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209675"/>
            <a:ext cx="3484563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0563" y="128588"/>
            <a:ext cx="1993900" cy="5635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8863" y="128588"/>
            <a:ext cx="5829300" cy="5635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4E9CB-C0AA-4A56-B003-C3CBAE2E50D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355FA-35A5-4AE3-9786-433BD112CCE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3560-E954-495C-B218-22B5CAEE9AF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B5864-BF57-48A3-B875-0C9E096554D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A50E2-ED4D-4C45-992A-CD25A8EAFD3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演示模板底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71888" y="1485900"/>
            <a:ext cx="5470525" cy="1225550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71888" y="2711450"/>
            <a:ext cx="5470525" cy="546100"/>
          </a:xfrm>
        </p:spPr>
        <p:txBody>
          <a:bodyPr/>
          <a:lstStyle>
            <a:lvl1pPr marL="0" indent="0" algn="r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subtitle style</a:t>
            </a:r>
            <a:endParaRPr 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400">
                <a:latin typeface="+mn-lt"/>
                <a:ea typeface="宋体" charset="-122"/>
              </a:defRPr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400">
                <a:latin typeface="+mn-lt"/>
                <a:ea typeface="宋体" charset="-122"/>
              </a:defRPr>
            </a:lvl1pPr>
          </a:lstStyle>
          <a:p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400">
                <a:latin typeface="+mn-lt"/>
                <a:ea typeface="宋体" charset="-122"/>
              </a:defRPr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577AF-8D3A-498F-8CBA-208D42329B5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D5543-753D-4574-958C-0426FA2D3EA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670D1-2428-486F-AB94-BE1B2B45AE8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BF2A9-1038-4129-863B-68C0F7715CE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B3BBA-6124-4485-982F-5F1121B6675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39ECB-E469-4A94-AD1C-73C57D5CA19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8EC38-DAD0-4E8F-9C1B-4B44657F704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2E5FE-ABC5-442F-9207-B6E20AC28C8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64024-8820-4353-A8E3-CCA95F830BB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C781D-500C-430C-870D-E2066408112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2EF18-84CA-4C7B-AAB0-8F1EB8D9138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22525"/>
            <a:ext cx="7772400" cy="11779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r>
              <a:rPr lang="en-US" altLang="zh-CN" smtClean="0"/>
              <a:t>Click to edit Master subtitle style</a:t>
            </a:r>
            <a:endParaRPr 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4922B2-1BD9-454A-97B8-186D716132A0}" type="datetimeFigureOut">
              <a:rPr lang="zh-CN" altLang="en-US"/>
              <a:pPr/>
              <a:t>2013-2-3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B46DB-0B07-48BB-B1A1-AA5899ADAFF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AFA044-6D4F-49F5-97D9-52DCB5C294B5}" type="datetimeFigureOut">
              <a:rPr lang="zh-CN" altLang="en-US"/>
              <a:pPr/>
              <a:t>2013-2-3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154DC-9221-4A82-8864-31F4FFD6C9C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0880B6-14AC-445B-99B0-6A480D23F409}" type="datetimeFigureOut">
              <a:rPr lang="zh-CN" altLang="en-US"/>
              <a:pPr/>
              <a:t>2013-2-3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9D5D7-5666-4FDA-A0AC-1B351251AA9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6E1791-9EFF-4C96-8F7D-612DFA9BC9A2}" type="datetimeFigureOut">
              <a:rPr lang="zh-CN" altLang="en-US"/>
              <a:pPr/>
              <a:t>2013-2-3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DEC8B-B5E8-416B-B7CB-3838DDB64F6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03EDE-6D9F-4BA7-B92E-7F4388E6A41F}" type="datetimeFigureOut">
              <a:rPr lang="zh-CN" altLang="en-US"/>
              <a:pPr/>
              <a:t>2013-2-3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8B947-308A-4EA1-BA42-8ADF37485EF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EF0B0A-3751-4341-91A8-A9F7A5DA3483}" type="datetimeFigureOut">
              <a:rPr lang="zh-CN" altLang="en-US"/>
              <a:pPr/>
              <a:t>2013-2-3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318C5-5722-4688-AB97-3687278E5E7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76F72-4218-40BF-8B47-BF7E8DDBAE29}" type="datetimeFigureOut">
              <a:rPr lang="zh-CN" altLang="en-US"/>
              <a:pPr/>
              <a:t>2013-2-3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3CA82-63F8-42E1-8CD9-A82FDF6C56A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AA4FD5-83A7-4033-A587-A63DA22611B1}" type="datetimeFigureOut">
              <a:rPr lang="zh-CN" altLang="en-US"/>
              <a:pPr/>
              <a:t>2013-2-3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3DB0E-63D5-4C1E-9B8E-B3AAA30F85A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309B-4C9F-4C8D-AEB9-9F6BFD83E13E}" type="datetimeFigureOut">
              <a:rPr lang="zh-CN" altLang="en-US"/>
              <a:pPr/>
              <a:t>2013-2-3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497DF-1B5E-48CC-B6CB-BA328D55CA4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3C69F-A9F6-40C3-893A-046BF773B0C2}" type="datetimeFigureOut">
              <a:rPr lang="zh-CN" altLang="en-US"/>
              <a:pPr/>
              <a:t>2013-2-3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CF646-F73A-4FCD-BD67-463A7EC7450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8EB1D6-7207-4C99-992E-38359C343F14}" type="datetimeFigureOut">
              <a:rPr lang="zh-CN" altLang="en-US"/>
              <a:pPr/>
              <a:t>2013-2-3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EB8EE-F98C-4A72-A394-CF5321AFA2F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086350"/>
            <a:ext cx="7772400" cy="8937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5949950"/>
            <a:ext cx="6400800" cy="647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65CF8-6247-4547-B76F-8438A910DA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DF0D-9BE3-4E85-9137-10046AB7C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78B07-6EDE-4D05-966B-2446FF04D1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9F754-5125-498B-9CD0-9D721FFEE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09FB5-B691-4F37-B094-F299EBD5E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3E12-4337-454D-B282-869335814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E0395-D082-4BB4-805F-969E299F3B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7B55D-7028-42BB-836B-C610331E7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0C8F-F298-4A0D-9494-18634906F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C33CA-3813-4353-B8C6-15E1B077B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FA72B-5DD6-42C6-A8D8-4E8297989D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FD9DE-4114-46AC-BA25-A80E2923A6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06F2B-DD9A-4718-9907-886AC58F7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40474-0726-410D-96A0-6BF6F2A51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5CAFD-6512-4746-9EA2-A4F83EAEA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24706-DC08-493F-8A44-CF9AA552D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B8C49-C363-4B49-ACD0-A17017473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590EF-D03D-4852-A235-F9E3F0BBA3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12CEB-BFB8-467F-9C3B-FD45B6EEE4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CE69-7D15-4652-B4DF-88F154F292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8D886-0BBB-4089-9109-31EADBF837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39750" y="2708275"/>
            <a:ext cx="8280400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gamma/>
                  <a:shade val="28627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28627"/>
                  <a:invGamma/>
                </a:schemeClr>
              </a:gs>
            </a:gsLst>
            <a:lin ang="5400000" scaled="1"/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7812088" y="259873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8099425" y="259873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8388350" y="2598738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827088" y="2638425"/>
            <a:ext cx="7632700" cy="790575"/>
          </a:xfrm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913" y="3789363"/>
            <a:ext cx="6700837" cy="792162"/>
          </a:xfrm>
          <a:effectLst>
            <a:outerShdw dist="28398" dir="3806097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02748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2748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66688"/>
            <a:ext cx="205105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66688"/>
            <a:ext cx="6003925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单击此处编辑母版文本样式</a:t>
            </a:r>
          </a:p>
          <a:p>
            <a:pPr lvl="1"/>
            <a:r>
              <a:rPr lang="es-ES" smtClean="0"/>
              <a:t>第二级</a:t>
            </a:r>
          </a:p>
          <a:p>
            <a:pPr lvl="2"/>
            <a:r>
              <a:rPr lang="es-ES" smtClean="0"/>
              <a:t>第三级</a:t>
            </a:r>
          </a:p>
          <a:p>
            <a:pPr lvl="3"/>
            <a:r>
              <a:rPr lang="es-ES" smtClean="0"/>
              <a:t>第四级</a:t>
            </a:r>
          </a:p>
          <a:p>
            <a:pPr lvl="4"/>
            <a:r>
              <a:rPr lang="es-ES" smtClean="0"/>
              <a:t>第五级</a:t>
            </a:r>
          </a:p>
          <a:p>
            <a:pPr lvl="0"/>
            <a:endParaRPr lang="es-E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670675"/>
            <a:ext cx="68421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F09587B1-2EF8-4ACD-8A01-4B6153947C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演示模板底稿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ea"/>
                <a:ea typeface="+mn-ea"/>
              </a:defRPr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+mn-ea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+mn-ea"/>
                <a:ea typeface="+mn-ea"/>
              </a:defRPr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66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66FF"/>
          </a:solidFill>
          <a:latin typeface="Arial" pitchFamily="34" charset="0"/>
          <a:ea typeface="微软雅黑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66FF"/>
          </a:solidFill>
          <a:latin typeface="Arial" pitchFamily="34" charset="0"/>
          <a:ea typeface="微软雅黑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66FF"/>
          </a:solidFill>
          <a:latin typeface="Arial" pitchFamily="34" charset="0"/>
          <a:ea typeface="微软雅黑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66FF"/>
          </a:solidFill>
          <a:latin typeface="Arial" pitchFamily="34" charset="0"/>
          <a:ea typeface="微软雅黑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66FF"/>
          </a:solidFill>
          <a:latin typeface="Arial" pitchFamily="34" charset="0"/>
          <a:ea typeface="微软雅黑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66FF"/>
          </a:solidFill>
          <a:latin typeface="Arial" pitchFamily="34" charset="0"/>
          <a:ea typeface="微软雅黑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66FF"/>
          </a:solidFill>
          <a:latin typeface="Arial" pitchFamily="34" charset="0"/>
          <a:ea typeface="微软雅黑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966FF"/>
          </a:solidFill>
          <a:latin typeface="Arial" pitchFamily="34" charset="0"/>
          <a:ea typeface="微软雅黑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99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99CC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99CC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99C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99C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99C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99C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99C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99CC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E6FFBDF-E407-489E-8330-D12A5A421A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185863" y="12858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3" y="1209675"/>
            <a:ext cx="71215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7800" y="6365875"/>
            <a:ext cx="194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 smtClean="0">
                <a:effectLst/>
                <a:latin typeface="+mn-lt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blinds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185863" y="12858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05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3" y="1209675"/>
            <a:ext cx="71215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52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494463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blinds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effectLst/>
              </a:defRPr>
            </a:lvl1pPr>
          </a:lstStyle>
          <a:p>
            <a:pPr>
              <a:defRPr/>
            </a:pPr>
            <a:fld id="{2A0E8258-B6E7-48E5-999A-6181BFC8A3AA}" type="datetimeFigureOut">
              <a:rPr lang="en-US"/>
              <a:pPr>
                <a:defRPr/>
              </a:pPr>
              <a:t>2/3/2013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mtClean="0">
                <a:effectLst/>
              </a:defRPr>
            </a:lvl1pPr>
          </a:lstStyle>
          <a:p>
            <a:pPr>
              <a:defRPr/>
            </a:pPr>
            <a:fld id="{E13DB922-141D-4DC3-9826-3608F3475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185863" y="12858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099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3" y="1209675"/>
            <a:ext cx="71215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10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7800" y="6365875"/>
            <a:ext cx="194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 smtClean="0"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blinds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单击此处编辑母版文本样式</a:t>
            </a:r>
          </a:p>
          <a:p>
            <a:pPr lvl="1"/>
            <a:r>
              <a:rPr lang="es-ES" smtClean="0"/>
              <a:t>第二级</a:t>
            </a:r>
          </a:p>
          <a:p>
            <a:pPr lvl="2"/>
            <a:r>
              <a:rPr lang="es-ES" smtClean="0"/>
              <a:t>第三级</a:t>
            </a:r>
          </a:p>
          <a:p>
            <a:pPr lvl="3"/>
            <a:r>
              <a:rPr lang="es-ES" smtClean="0"/>
              <a:t>第四级</a:t>
            </a:r>
          </a:p>
          <a:p>
            <a:pPr lvl="4"/>
            <a:r>
              <a:rPr lang="es-ES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F54706-7116-4CF5-9A13-03B5C42FADC5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演示模板底稿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ea"/>
                <a:ea typeface="+mn-ea"/>
              </a:defRPr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ea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微软雅黑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微软雅黑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微软雅黑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微软雅黑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微软雅黑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微软雅黑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微软雅黑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itchFamily="34" charset="0"/>
          <a:ea typeface="微软雅黑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DA8253-CA6D-4467-9A18-D022C07F149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99377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latin typeface="Arial" pitchFamily="34" charset="0"/>
          <a:ea typeface="微软雅黑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latin typeface="Arial" pitchFamily="34" charset="0"/>
          <a:ea typeface="微软雅黑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latin typeface="Arial" pitchFamily="34" charset="0"/>
          <a:ea typeface="微软雅黑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latin typeface="Arial" pitchFamily="34" charset="0"/>
          <a:ea typeface="微软雅黑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latin typeface="Arial" pitchFamily="34" charset="0"/>
          <a:ea typeface="微软雅黑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latin typeface="Arial" pitchFamily="34" charset="0"/>
          <a:ea typeface="微软雅黑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latin typeface="Arial" pitchFamily="34" charset="0"/>
          <a:ea typeface="微软雅黑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latin typeface="Arial" pitchFamily="34" charset="0"/>
          <a:ea typeface="微软雅黑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17464372-5229-44A6-907C-FDC888341E9A}" type="datetimeFigureOut">
              <a:rPr lang="zh-CN" altLang="en-US"/>
              <a:pPr/>
              <a:t>2013-2-3</a:t>
            </a:fld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A2906431-502E-4D3D-9A18-D5DA21EB212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1A27FA2B-D477-4B05-8D6E-5C510E5CA423}" type="datetimeFigureOut">
              <a:rPr lang="en-US" smtClean="0"/>
              <a:pPr/>
              <a:t>2/3/2013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F6F531C-3244-4F04-BB3B-4C157BD0CD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微软雅黑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微软雅黑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微软雅黑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微软雅黑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微软雅黑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微软雅黑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微软雅黑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  <a:ea typeface="微软雅黑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E7292DDB-D38A-4402-A9CF-569BFA17DB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79388" y="476250"/>
            <a:ext cx="8785225" cy="6053138"/>
          </a:xfrm>
          <a:prstGeom prst="roundRect">
            <a:avLst>
              <a:gd name="adj" fmla="val 5269"/>
            </a:avLst>
          </a:prstGeom>
          <a:gradFill rotWithShape="1">
            <a:gsLst>
              <a:gs pos="0">
                <a:schemeClr val="bg1">
                  <a:alpha val="23999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684213" y="260350"/>
            <a:ext cx="7704137" cy="557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66688"/>
            <a:ext cx="748823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073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877888" y="138113"/>
            <a:ext cx="215900" cy="2159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1165225" y="138113"/>
            <a:ext cx="215900" cy="2159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454150" y="138113"/>
            <a:ext cx="215900" cy="2159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软雅黑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软雅黑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软雅黑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软雅黑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软雅黑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软雅黑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软雅黑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微软雅黑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55999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25000"/>
                  </a:schemeClr>
                </a:solidFill>
              </a:rPr>
              <a:t>Group Members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:</a:t>
            </a:r>
            <a:b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Anam Yasin</a:t>
            </a:r>
            <a:br>
              <a:rPr lang="en-US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Durdana Saleem</a:t>
            </a:r>
            <a:br>
              <a:rPr lang="en-US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Meryam sher</a:t>
            </a:r>
            <a:b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Tooba Rauf </a:t>
            </a:r>
            <a:b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10000"/>
                  </a:schemeClr>
                </a:solidFill>
              </a:rPr>
              <a:t>              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From Samsung Company</a:t>
            </a:r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3948545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accent2"/>
                </a:solidFill>
              </a:rPr>
              <a:t>Optics &amp; </a:t>
            </a:r>
            <a:r>
              <a:rPr lang="en-US" sz="3200" b="1" dirty="0" smtClean="0">
                <a:solidFill>
                  <a:schemeClr val="accent2"/>
                </a:solidFill>
              </a:rPr>
              <a:t>Focus</a:t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Focal length : 23 – 481 mm 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Optical zoom : 20.9× 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Video : in slow motion too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3" name="Picture 2" descr="samsung-galaxy-camera-hands-on-222_1020_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886200"/>
            <a:ext cx="3695700" cy="2971800"/>
          </a:xfrm>
          <a:prstGeom prst="rect">
            <a:avLst/>
          </a:prstGeom>
        </p:spPr>
      </p:pic>
      <p:pic>
        <p:nvPicPr>
          <p:cNvPr id="4" name="Picture 3" descr="Samsung Galaxy Camera_top_angle-580-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3429000" cy="1828800"/>
          </a:xfrm>
          <a:prstGeom prst="rect">
            <a:avLst/>
          </a:prstGeom>
        </p:spPr>
      </p:pic>
      <p:pic>
        <p:nvPicPr>
          <p:cNvPr id="5" name="Picture 4" descr="17SAM11255_SamsungGalaxyCamera_G+_SlowMotionMo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599" y="1600200"/>
            <a:ext cx="3200401" cy="27432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932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Samsung Galaxy Camera specifications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295400"/>
          <a:ext cx="7010400" cy="4883124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</a:tblGrid>
              <a:tr h="49114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99BBEE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Photography features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8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8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2">
                              <a:lumMod val="9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Scene modes</a:t>
                      </a:r>
                      <a:endParaRPr lang="en-US" sz="1100" dirty="0">
                        <a:solidFill>
                          <a:schemeClr val="accent2">
                            <a:lumMod val="9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Macro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Rich Tone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Action Freeze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Waterfall Trace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Light Trace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Beautiful Sunset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Blue Sky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Natural Green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Silhouette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Vivid Fireworks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Special Buttons and ports.</a:t>
            </a:r>
            <a:endParaRPr lang="en-US" dirty="0"/>
          </a:p>
        </p:txBody>
      </p:sp>
      <p:pic>
        <p:nvPicPr>
          <p:cNvPr id="3" name="Picture 2" descr="samsung-galaxy-camera-hands-on-24_1020_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295400"/>
            <a:ext cx="3086100" cy="2895600"/>
          </a:xfrm>
          <a:prstGeom prst="rect">
            <a:avLst/>
          </a:prstGeom>
        </p:spPr>
      </p:pic>
      <p:pic>
        <p:nvPicPr>
          <p:cNvPr id="4" name="Picture 3" descr="samsung-galaxy-camera-hands-on-2_1020_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4152900" cy="2514600"/>
          </a:xfrm>
          <a:prstGeom prst="rect">
            <a:avLst/>
          </a:prstGeom>
        </p:spPr>
      </p:pic>
      <p:pic>
        <p:nvPicPr>
          <p:cNvPr id="5" name="Picture 4" descr="samsung-galaxy-camera-hands-on-218_1020_medium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038600"/>
            <a:ext cx="3657600" cy="25146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Battery and memory card Port</a:t>
            </a:r>
            <a:endParaRPr lang="en-US" sz="3600" dirty="0"/>
          </a:p>
        </p:txBody>
      </p:sp>
      <p:pic>
        <p:nvPicPr>
          <p:cNvPr id="3" name="Picture 2" descr="samsung-galaxy-camera-hands-on-23_1020_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4305300" cy="3352800"/>
          </a:xfrm>
          <a:prstGeom prst="rect">
            <a:avLst/>
          </a:prstGeom>
        </p:spPr>
      </p:pic>
      <p:pic>
        <p:nvPicPr>
          <p:cNvPr id="4" name="Picture 3" descr="Samsung-Galaxy-Camera-Review-me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3733800"/>
            <a:ext cx="4476750" cy="288607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458200" cy="521890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/>
              <a:t>Screen / </a:t>
            </a:r>
            <a:r>
              <a:rPr lang="en-US" sz="3600" b="1" dirty="0" smtClean="0"/>
              <a:t>viewfinder</a:t>
            </a:r>
            <a:br>
              <a:rPr lang="en-US" sz="3600" b="1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Articulated 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LCD : Fixed</a:t>
            </a:r>
            <a:b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Screen size:4.8"</a:t>
            </a:r>
            <a:b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Touch screen : Yes</a:t>
            </a:r>
            <a:b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Screen type</a:t>
            </a:r>
            <a:b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308 pipe, HD Super Clear Touch Display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pic>
        <p:nvPicPr>
          <p:cNvPr id="3" name="Picture 2" descr="IMG_35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1000"/>
            <a:ext cx="3429000" cy="2819400"/>
          </a:xfrm>
          <a:prstGeom prst="rect">
            <a:avLst/>
          </a:prstGeom>
        </p:spPr>
      </p:pic>
      <p:pic>
        <p:nvPicPr>
          <p:cNvPr id="4" name="Picture 3" descr="galcama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114800"/>
            <a:ext cx="4331083" cy="24384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692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5"/>
                </a:solidFill>
              </a:rPr>
              <a:t>Manu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 descr="article-2240299-1644DC05000005DC-216_634x3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276600"/>
            <a:ext cx="5125278" cy="3422374"/>
          </a:xfrm>
          <a:prstGeom prst="rect">
            <a:avLst/>
          </a:prstGeom>
        </p:spPr>
      </p:pic>
      <p:pic>
        <p:nvPicPr>
          <p:cNvPr id="4" name="Picture 3" descr="samsung-galaxy-camera-ek-gc100-android-wi-fi-compact-camera-review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443865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990600"/>
            <a:ext cx="381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on the device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click on camera from menu.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"/>
            <a:ext cx="8062912" cy="6324600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3</a:t>
            </a:r>
            <a:r>
              <a:rPr lang="en-US" sz="3200" dirty="0" smtClean="0"/>
              <a:t>. </a:t>
            </a:r>
            <a:r>
              <a:rPr lang="en-US" sz="2600" dirty="0" smtClean="0"/>
              <a:t>take a picture ,change size color</a:t>
            </a:r>
            <a:br>
              <a:rPr lang="en-US" sz="2600" dirty="0" smtClean="0"/>
            </a:br>
            <a:r>
              <a:rPr lang="en-US" sz="2600" dirty="0" smtClean="0"/>
              <a:t>4. share it with others</a:t>
            </a:r>
            <a:r>
              <a:rPr lang="en-US" sz="2600" dirty="0" smtClean="0"/>
              <a:t>.</a:t>
            </a:r>
            <a:endParaRPr lang="en-US" sz="2600" dirty="0" smtClean="0"/>
          </a:p>
          <a:p>
            <a:pPr algn="l"/>
            <a:r>
              <a:rPr lang="en-US" sz="2600" dirty="0" smtClean="0"/>
              <a:t>touch focus, face and smile </a:t>
            </a:r>
          </a:p>
          <a:p>
            <a:pPr algn="l"/>
            <a:endParaRPr lang="en-US" sz="2600" dirty="0" smtClean="0"/>
          </a:p>
          <a:p>
            <a:pPr algn="l"/>
            <a:endParaRPr lang="en-US" sz="2600" dirty="0" smtClean="0"/>
          </a:p>
          <a:p>
            <a:pPr algn="l"/>
            <a:endParaRPr lang="en-US" sz="2600" dirty="0" smtClean="0"/>
          </a:p>
          <a:p>
            <a:pPr algn="l"/>
            <a:endParaRPr lang="en-US" sz="2600" dirty="0" smtClean="0"/>
          </a:p>
          <a:p>
            <a:pPr algn="l"/>
            <a:endParaRPr lang="en-US" sz="2600" dirty="0" smtClean="0"/>
          </a:p>
          <a:p>
            <a:pPr algn="l"/>
            <a:endParaRPr lang="en-US" sz="2600" dirty="0" smtClean="0"/>
          </a:p>
          <a:p>
            <a:pPr algn="l"/>
            <a:endParaRPr lang="en-US" sz="2600" dirty="0" smtClean="0"/>
          </a:p>
          <a:p>
            <a:pPr algn="l"/>
            <a:endParaRPr lang="en-US" sz="2600" dirty="0" smtClean="0"/>
          </a:p>
          <a:p>
            <a:pPr algn="l"/>
            <a:endParaRPr lang="en-US" sz="2600" dirty="0" smtClean="0"/>
          </a:p>
          <a:p>
            <a:pPr algn="l"/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5. you can also comment on other pictures</a:t>
            </a:r>
            <a:r>
              <a:rPr lang="en-US" sz="3200" dirty="0" smtClean="0"/>
              <a:t>.</a:t>
            </a:r>
            <a:endParaRPr lang="en-US" dirty="0"/>
          </a:p>
        </p:txBody>
      </p:sp>
      <p:pic>
        <p:nvPicPr>
          <p:cNvPr id="5" name="Picture 4" descr="17SAM11255_SamsungGalaxyCamera_G+_Buddy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95400"/>
            <a:ext cx="3433763" cy="2690812"/>
          </a:xfrm>
          <a:prstGeom prst="rect">
            <a:avLst/>
          </a:prstGeom>
        </p:spPr>
      </p:pic>
      <p:pic>
        <p:nvPicPr>
          <p:cNvPr id="7" name="Picture 6" descr="IMG_35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0"/>
            <a:ext cx="4800600" cy="32004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105400"/>
          </a:xfrm>
        </p:spPr>
        <p:txBody>
          <a:bodyPr>
            <a:normAutofit fontScale="90000"/>
          </a:bodyPr>
          <a:lstStyle/>
          <a:p>
            <a:pPr>
              <a:buFont typeface="Wingdings"/>
              <a:buChar char="v"/>
            </a:pPr>
            <a:r>
              <a:rPr lang="en-US" sz="3600" dirty="0" smtClean="0"/>
              <a:t>Options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6. use internet on it.</a:t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This is a device with HD 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camera and complete 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computer operating 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system.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amsung-galaxy-camera-hands-on-2_1020_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62000"/>
            <a:ext cx="3962400" cy="3581400"/>
          </a:xfrm>
          <a:prstGeom prst="rect">
            <a:avLst/>
          </a:prstGeom>
        </p:spPr>
      </p:pic>
      <p:pic>
        <p:nvPicPr>
          <p:cNvPr id="5" name="Picture 4" descr="samsung-galaxy-note-2-review-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4800600" cy="28956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915400" cy="609601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3600" dirty="0" smtClean="0"/>
              <a:t>Stop worrying about heavy cameras </a:t>
            </a:r>
            <a:endParaRPr lang="en-US" sz="3600" dirty="0"/>
          </a:p>
        </p:txBody>
      </p:sp>
      <p:pic>
        <p:nvPicPr>
          <p:cNvPr id="4" name="Picture 3" descr="dexter_michael_hall_dexter_morgan_camera_medical_examiner_work_51488_800x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75" y="914400"/>
            <a:ext cx="3743325" cy="5029200"/>
          </a:xfrm>
          <a:prstGeom prst="rect">
            <a:avLst/>
          </a:prstGeom>
        </p:spPr>
      </p:pic>
      <p:pic>
        <p:nvPicPr>
          <p:cNvPr id="5" name="Picture 4" descr="web_HeavyLeatherStra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2895600" cy="2438400"/>
          </a:xfrm>
          <a:prstGeom prst="rect">
            <a:avLst/>
          </a:prstGeom>
        </p:spPr>
      </p:pic>
      <p:pic>
        <p:nvPicPr>
          <p:cNvPr id="6" name="Picture 5" descr="lemon-cover_adjusted1-1024x4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21621"/>
            <a:ext cx="4724400" cy="2936379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60960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dirty="0" smtClean="0"/>
              <a:t>Samsung brings slimmest camera of the age</a:t>
            </a:r>
            <a:endParaRPr lang="en-US" sz="2400" dirty="0"/>
          </a:p>
        </p:txBody>
      </p:sp>
      <p:pic>
        <p:nvPicPr>
          <p:cNvPr id="3" name="Picture 2" descr="2012-11-29T035246Z_1_CBRE8AS0AS100_RTROPTP_2_CTECH-US-SAMSUNG-CAMER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4114800" cy="2695575"/>
          </a:xfrm>
          <a:prstGeom prst="rect">
            <a:avLst/>
          </a:prstGeom>
        </p:spPr>
      </p:pic>
      <p:pic>
        <p:nvPicPr>
          <p:cNvPr id="4" name="Picture 3" descr="94457749-member-t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66800"/>
            <a:ext cx="3075432" cy="2133600"/>
          </a:xfrm>
          <a:prstGeom prst="rect">
            <a:avLst/>
          </a:prstGeom>
        </p:spPr>
      </p:pic>
      <p:pic>
        <p:nvPicPr>
          <p:cNvPr id="5" name="Picture 4" descr="galaxycamerapock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581400"/>
            <a:ext cx="51054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pocket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990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make movies in dark.</a:t>
            </a:r>
            <a:endParaRPr lang="en-US" dirty="0"/>
          </a:p>
        </p:txBody>
      </p: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10000"/>
                  </a:schemeClr>
                </a:solidFill>
              </a:rPr>
              <a:t>Samsung’s galaxy camera</a:t>
            </a:r>
            <a:endParaRPr lang="en-US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camera of future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You can find different colors: </a:t>
            </a:r>
            <a:endParaRPr lang="en-US" dirty="0"/>
          </a:p>
        </p:txBody>
      </p:sp>
      <p:pic>
        <p:nvPicPr>
          <p:cNvPr id="5" name="Picture 4" descr="samsung-galaxy-camera-business-insider-dng-img_8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981200"/>
            <a:ext cx="39624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62116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Google images</a:t>
            </a:r>
            <a:endParaRPr lang="en-GB" dirty="0"/>
          </a:p>
        </p:txBody>
      </p:sp>
      <p:pic>
        <p:nvPicPr>
          <p:cNvPr id="8" name="Picture 7" descr="Insight-into-GALAXY-Camera-3_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3731400" cy="6019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r>
              <a:rPr lang="en-US" dirty="0" smtClean="0"/>
              <a:t>Enjoy your life: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4895850" cy="3676650"/>
          </a:xfrm>
          <a:prstGeom prst="rect">
            <a:avLst/>
          </a:prstGeom>
        </p:spPr>
      </p:pic>
      <p:pic>
        <p:nvPicPr>
          <p:cNvPr id="4" name="Picture 3" descr="17SAM11255_SamsungGalaxyCamera_G+_PhotoWizard_03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733800"/>
            <a:ext cx="4267200" cy="2943225"/>
          </a:xfrm>
          <a:prstGeom prst="rect">
            <a:avLst/>
          </a:prstGeom>
        </p:spPr>
      </p:pic>
      <p:pic>
        <p:nvPicPr>
          <p:cNvPr id="5" name="Picture 4" descr="Samsung_Galaxy_Camera_Review_Tree-450x3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838200"/>
            <a:ext cx="3219450" cy="2590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76400"/>
            <a:ext cx="8229600" cy="3237706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You can capture beautiful moments of your life with this camera.</a:t>
            </a:r>
            <a:br>
              <a:rPr lang="en-US" dirty="0" smtClean="0"/>
            </a:br>
            <a:r>
              <a:rPr lang="en-US" dirty="0" smtClean="0"/>
              <a:t>                        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807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en-US" dirty="0" smtClean="0"/>
              <a:t>Samsung </a:t>
            </a:r>
            <a:r>
              <a:rPr lang="en-US" sz="2700" b="1" u="sng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Samsung</a:t>
            </a:r>
            <a:r>
              <a:rPr lang="en-US" sz="2700" b="1" u="sng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Galaxy Camera</a:t>
            </a:r>
            <a:r>
              <a:rPr lang="en-US" sz="4400" b="1" u="sng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GC100</a:t>
            </a:r>
            <a:r>
              <a:rPr lang="en-US" sz="44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en-US" sz="44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en-US" dirty="0"/>
          </a:p>
        </p:txBody>
      </p:sp>
      <p:pic>
        <p:nvPicPr>
          <p:cNvPr id="4" name="Content Placeholder 3" descr="galcamt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313" y="1691481"/>
            <a:ext cx="5000625" cy="35909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375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smart camera: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camera with iPod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Announced 	              2012, August</a:t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Samsung Galaxy Camera ATT-580-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772400" cy="46482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124200"/>
          </a:xfrm>
        </p:spPr>
        <p:txBody>
          <a:bodyPr>
            <a:normAutofit/>
          </a:bodyPr>
          <a:lstStyle/>
          <a:p>
            <a:pPr fontAlgn="base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n OK camera, but a very good gadget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62000" y="381000"/>
            <a:ext cx="698659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Samsung Galaxy Camera 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GC100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Device with no support for GSM voice communication.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 descr="IMG_2525-45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048000"/>
            <a:ext cx="5657850" cy="3581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Slimmest camera  </a:t>
            </a:r>
            <a:endParaRPr lang="en-US" dirty="0"/>
          </a:p>
        </p:txBody>
      </p:sp>
      <p:pic>
        <p:nvPicPr>
          <p:cNvPr id="3" name="Picture 2" descr="galcams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628774"/>
            <a:ext cx="7543800" cy="484822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056926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5"/>
                </a:solidFill>
              </a:rPr>
              <a:t>Features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720 </a:t>
            </a:r>
            <a:r>
              <a:rPr lang="en-US" sz="2400" b="1" dirty="0"/>
              <a:t>x 1280 pixels, 4.8 inches</a:t>
            </a:r>
            <a:br>
              <a:rPr lang="en-US" sz="2400" b="1" dirty="0"/>
            </a:br>
            <a:r>
              <a:rPr lang="en-US" sz="2400" b="1" dirty="0" smtClean="0"/>
              <a:t>-  CPU :1 </a:t>
            </a:r>
            <a:r>
              <a:rPr lang="en-US" sz="2400" b="1" dirty="0"/>
              <a:t>GB RAM</a:t>
            </a:r>
            <a:br>
              <a:rPr lang="en-US" sz="2400" b="1" dirty="0"/>
            </a:br>
            <a:r>
              <a:rPr lang="en-US" sz="2400" b="1" dirty="0"/>
              <a:t>- </a:t>
            </a:r>
            <a:r>
              <a:rPr lang="en-US" sz="2400" b="1" dirty="0" smtClean="0"/>
              <a:t>  8 </a:t>
            </a:r>
            <a:r>
              <a:rPr lang="en-US" sz="2400" b="1" dirty="0"/>
              <a:t>GB storage</a:t>
            </a:r>
            <a:br>
              <a:rPr lang="en-US" sz="2400" b="1" dirty="0"/>
            </a:br>
            <a:r>
              <a:rPr lang="en-US" sz="2400" b="1" dirty="0"/>
              <a:t>- </a:t>
            </a:r>
            <a:r>
              <a:rPr lang="en-US" sz="2400" b="1" dirty="0" smtClean="0"/>
              <a:t> Bluetooth</a:t>
            </a:r>
            <a:r>
              <a:rPr lang="en-US" sz="2400" b="1" dirty="0"/>
              <a:t>, </a:t>
            </a:r>
            <a:r>
              <a:rPr lang="en-US" sz="2400" b="1" dirty="0" smtClean="0"/>
              <a:t>Wi-Fi </a:t>
            </a:r>
            <a:r>
              <a:rPr lang="en-US" sz="2400" b="1" dirty="0"/>
              <a:t>connectivity</a:t>
            </a:r>
            <a:br>
              <a:rPr lang="en-US" sz="2400" b="1" dirty="0"/>
            </a:br>
            <a:r>
              <a:rPr lang="en-US" sz="2400" b="1" dirty="0"/>
              <a:t>- </a:t>
            </a:r>
            <a:r>
              <a:rPr lang="en-US" sz="2400" b="1" dirty="0" smtClean="0"/>
              <a:t> 16 </a:t>
            </a:r>
            <a:r>
              <a:rPr lang="en-US" sz="2400" b="1" dirty="0"/>
              <a:t>MP camera</a:t>
            </a:r>
            <a:br>
              <a:rPr lang="en-US" sz="2400" b="1" dirty="0"/>
            </a:br>
            <a:r>
              <a:rPr lang="en-US" sz="2400" b="1" dirty="0"/>
              <a:t>- </a:t>
            </a:r>
            <a:r>
              <a:rPr lang="en-US" sz="2400" b="1" dirty="0" smtClean="0"/>
              <a:t> Android </a:t>
            </a:r>
            <a:r>
              <a:rPr lang="en-US" sz="2400" b="1" dirty="0"/>
              <a:t>OS, v4.1 (Jelly Bean)</a:t>
            </a:r>
            <a:br>
              <a:rPr lang="en-US" sz="2400" b="1" dirty="0"/>
            </a:br>
            <a:r>
              <a:rPr lang="en-US" sz="2400" b="1" dirty="0"/>
              <a:t>- </a:t>
            </a:r>
            <a:r>
              <a:rPr lang="en-US" sz="2400" b="1" dirty="0" smtClean="0"/>
              <a:t> Quad-core </a:t>
            </a:r>
            <a:r>
              <a:rPr lang="en-US" sz="2400" b="1" dirty="0"/>
              <a:t>1.4 GHz </a:t>
            </a:r>
            <a:r>
              <a:rPr lang="en-US" sz="2400" b="1" dirty="0" smtClean="0"/>
              <a:t>Cortex-A9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Browser : HTML 5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Battery : Talk time=4h  30min,  standby=168h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Dimension :  129 x 71 x 19mm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endParaRPr lang="en-US" dirty="0"/>
          </a:p>
        </p:txBody>
      </p:sp>
      <p:pic>
        <p:nvPicPr>
          <p:cNvPr id="4" name="Picture 3" descr="article-2240299-1644DC05000005DC-216_634x3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981200"/>
            <a:ext cx="3505200" cy="2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5823" y="6596390"/>
            <a:ext cx="50481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http://www.gsmarena.com/samsung_galaxy_camera_gc100-4961.php</a:t>
            </a:r>
            <a:endParaRPr lang="en-GB" sz="11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062912" cy="5791200"/>
          </a:xfrm>
        </p:spPr>
        <p:txBody>
          <a:bodyPr>
            <a:normAutofit/>
          </a:bodyPr>
          <a:lstStyle/>
          <a:p>
            <a:pPr algn="l">
              <a:buFont typeface="Wingdings"/>
              <a:buChar char="v"/>
            </a:pP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</a:rPr>
              <a:t>Features</a:t>
            </a: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1. Wireless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2. Speaker , Microphone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3. Sensors: Accelerometer, gyro, compass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4. Messaging :SMS, MMS, Email,  Push mail, IM, RSS.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5. GPS support.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6. Java MIDP emulator.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7. camera : photo, video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 descr="samsung-galaxy-camera-hands-on-226_1020_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886200"/>
            <a:ext cx="33528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6400800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http://www.gsmarena.com/samsung_galaxy_camera_gc100-4961.php</a:t>
            </a:r>
            <a:endParaRPr lang="en-GB" sz="1100" dirty="0"/>
          </a:p>
        </p:txBody>
      </p:sp>
    </p:spTree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6096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</a:rPr>
              <a:t>Body type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Body type:    Compact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Weight : 300g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dirty="0" smtClean="0"/>
              <a:t>    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Camera</a:t>
            </a:r>
            <a:b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16.3 MP, 4608×3456 pixels, autofocus, 21x optical zoom…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flash, AF light, check quality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3" name="Picture 2" descr="samsung-galaxy-camera-hands-on-221_1020_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81000"/>
            <a:ext cx="3124200" cy="25908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5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heme2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heme4">
  <a:themeElements>
    <a:clrScheme name="Conference_3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Conference_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lnDef>
  </a:objectDefaults>
  <a:extraClrSchemeLst>
    <a:extraClrScheme>
      <a:clrScheme name="Conference_3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3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3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onference_3">
  <a:themeElements>
    <a:clrScheme name="1_Conference_3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1_Conference_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lnDef>
  </a:objectDefaults>
  <a:extraClrSchemeLst>
    <a:extraClrScheme>
      <a:clrScheme name="1_Conference_3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ference_3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ference_3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Conference_4">
  <a:themeElements>
    <a:clrScheme name="Conference_4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Conference_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lnDef>
  </a:objectDefaults>
  <a:extraClrSchemeLst>
    <a:extraClrScheme>
      <a:clrScheme name="Conference_4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4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4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22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21">
  <a:themeElements>
    <a:clrScheme name="1_绿色-叶子-高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绿色-叶子-高楼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绿色-叶子-高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绿色-叶子-高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绿色-叶子-高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绿色-叶子-高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绿色-叶子-高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绿色-叶子-高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绿色-叶子-高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绿色-叶子-高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绿色-叶子-高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绿色-叶子-高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绿色-叶子-高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绿色-叶子-高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eme8">
  <a:themeElements>
    <a:clrScheme name="青蘋果設計範本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青蘋果設計範本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青蘋果設計範本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eme20">
  <a:themeElements>
    <a:clrScheme name="green 3">
      <a:dk1>
        <a:srgbClr val="B2B2B2"/>
      </a:dk1>
      <a:lt1>
        <a:srgbClr val="FFFFB5"/>
      </a:lt1>
      <a:dk2>
        <a:srgbClr val="0DBF5E"/>
      </a:dk2>
      <a:lt2>
        <a:srgbClr val="FFFFFF"/>
      </a:lt2>
      <a:accent1>
        <a:srgbClr val="268DF4"/>
      </a:accent1>
      <a:accent2>
        <a:srgbClr val="FF9933"/>
      </a:accent2>
      <a:accent3>
        <a:srgbClr val="AADCB6"/>
      </a:accent3>
      <a:accent4>
        <a:srgbClr val="DADA9A"/>
      </a:accent4>
      <a:accent5>
        <a:srgbClr val="ACC5F8"/>
      </a:accent5>
      <a:accent6>
        <a:srgbClr val="E78A2D"/>
      </a:accent6>
      <a:hlink>
        <a:srgbClr val="FFCC00"/>
      </a:hlink>
      <a:folHlink>
        <a:srgbClr val="99CC00"/>
      </a:folHlink>
    </a:clrScheme>
    <a:fontScheme name="green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reen 1">
        <a:dk1>
          <a:srgbClr val="B2B2B2"/>
        </a:dk1>
        <a:lt1>
          <a:srgbClr val="FFFFB5"/>
        </a:lt1>
        <a:dk2>
          <a:srgbClr val="006699"/>
        </a:dk2>
        <a:lt2>
          <a:srgbClr val="FFFFFF"/>
        </a:lt2>
        <a:accent1>
          <a:srgbClr val="268DF4"/>
        </a:accent1>
        <a:accent2>
          <a:srgbClr val="99CC00"/>
        </a:accent2>
        <a:accent3>
          <a:srgbClr val="AAB8CA"/>
        </a:accent3>
        <a:accent4>
          <a:srgbClr val="DADA9A"/>
        </a:accent4>
        <a:accent5>
          <a:srgbClr val="ACC5F8"/>
        </a:accent5>
        <a:accent6>
          <a:srgbClr val="8AB900"/>
        </a:accent6>
        <a:hlink>
          <a:srgbClr val="FFCC00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2">
        <a:dk1>
          <a:srgbClr val="B2B2B2"/>
        </a:dk1>
        <a:lt1>
          <a:srgbClr val="FFFFB5"/>
        </a:lt1>
        <a:dk2>
          <a:srgbClr val="008080"/>
        </a:dk2>
        <a:lt2>
          <a:srgbClr val="FFFFFF"/>
        </a:lt2>
        <a:accent1>
          <a:srgbClr val="9F7DF3"/>
        </a:accent1>
        <a:accent2>
          <a:srgbClr val="00CC99"/>
        </a:accent2>
        <a:accent3>
          <a:srgbClr val="AAC0C0"/>
        </a:accent3>
        <a:accent4>
          <a:srgbClr val="DADA9A"/>
        </a:accent4>
        <a:accent5>
          <a:srgbClr val="CDBFF8"/>
        </a:accent5>
        <a:accent6>
          <a:srgbClr val="00B98A"/>
        </a:accent6>
        <a:hlink>
          <a:srgbClr val="CC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3">
        <a:dk1>
          <a:srgbClr val="B2B2B2"/>
        </a:dk1>
        <a:lt1>
          <a:srgbClr val="FFFFB5"/>
        </a:lt1>
        <a:dk2>
          <a:srgbClr val="0DBF5E"/>
        </a:dk2>
        <a:lt2>
          <a:srgbClr val="FFFFFF"/>
        </a:lt2>
        <a:accent1>
          <a:srgbClr val="268DF4"/>
        </a:accent1>
        <a:accent2>
          <a:srgbClr val="FF9933"/>
        </a:accent2>
        <a:accent3>
          <a:srgbClr val="AADCB6"/>
        </a:accent3>
        <a:accent4>
          <a:srgbClr val="DADA9A"/>
        </a:accent4>
        <a:accent5>
          <a:srgbClr val="ACC5F8"/>
        </a:accent5>
        <a:accent6>
          <a:srgbClr val="E78A2D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Theme15</Template>
  <TotalTime>271</TotalTime>
  <Words>166</Words>
  <Application>Microsoft Office PowerPoint</Application>
  <PresentationFormat>On-screen Show (4:3)</PresentationFormat>
  <Paragraphs>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Theme15</vt:lpstr>
      <vt:lpstr>默认设计模板_2</vt:lpstr>
      <vt:lpstr>Theme22</vt:lpstr>
      <vt:lpstr>1_默认设计模板_2</vt:lpstr>
      <vt:lpstr>Theme21</vt:lpstr>
      <vt:lpstr>默认设计模板</vt:lpstr>
      <vt:lpstr>Theme8</vt:lpstr>
      <vt:lpstr>1_默认设计模板</vt:lpstr>
      <vt:lpstr>Theme20</vt:lpstr>
      <vt:lpstr>2_默认设计模板</vt:lpstr>
      <vt:lpstr>Theme2</vt:lpstr>
      <vt:lpstr>2_默认设计模板_2</vt:lpstr>
      <vt:lpstr>Theme4</vt:lpstr>
      <vt:lpstr>1_Conference_3</vt:lpstr>
      <vt:lpstr>3_默认设计模板</vt:lpstr>
      <vt:lpstr>Conference_4</vt:lpstr>
      <vt:lpstr>Group Members: Anam Yasin Durdana Saleem Meryam sher Tooba Rauf                From Samsung Company</vt:lpstr>
      <vt:lpstr>Samsung’s galaxy camera</vt:lpstr>
      <vt:lpstr>Samsung Samsung Galaxy Camera GC100 </vt:lpstr>
      <vt:lpstr>A smart camera:  a camera with iPod Announced                2012, August </vt:lpstr>
      <vt:lpstr>n OK camera, but a very good gadget   </vt:lpstr>
      <vt:lpstr>Slimmest camera  </vt:lpstr>
      <vt:lpstr>Features</vt:lpstr>
      <vt:lpstr>Features 1. Wireless  2. Speaker , Microphone  3. Sensors: Accelerometer, gyro, compass  4. Messaging :SMS, MMS, Email,  Push mail, IM, RSS. 5. GPS support. 6. Java MIDP emulator. 7. camera : photo, video </vt:lpstr>
      <vt:lpstr>Body type Body type:    Compact Weight : 300g       Camera 16.3 MP, 4608×3456 pixels, autofocus, 21x optical zoom… …flash, AF light, check quality   </vt:lpstr>
      <vt:lpstr>Optics &amp; Focus  Focal length : 23 – 481 mm  Optical zoom : 20.9×  Video : in slow motion too   </vt:lpstr>
      <vt:lpstr>Samsung Galaxy Camera specifications </vt:lpstr>
      <vt:lpstr>Special Buttons and ports.</vt:lpstr>
      <vt:lpstr>Battery and memory card Port</vt:lpstr>
      <vt:lpstr>Screen / viewfinder   Articulated LCD : Fixed Screen size:4.8" Touch screen : Yes Screen type 308 pipe, HD Super Clear Touch Display  </vt:lpstr>
      <vt:lpstr>Manu</vt:lpstr>
      <vt:lpstr>Slide 16</vt:lpstr>
      <vt:lpstr>Options:  6. use internet on it.  This is a device with HD  camera and complete  computer operating  system.   </vt:lpstr>
      <vt:lpstr>Stop worrying about heavy cameras </vt:lpstr>
      <vt:lpstr>Samsung brings slimmest camera of the age</vt:lpstr>
      <vt:lpstr>You can find different colors: </vt:lpstr>
      <vt:lpstr>Enjoy your life:</vt:lpstr>
      <vt:lpstr>You can capture beautiful moments of your life with this camera.                           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Samsung’s galaxy camera</dc:title>
  <dc:creator>Windows User</dc:creator>
  <cp:lastModifiedBy>saleem shahid</cp:lastModifiedBy>
  <cp:revision>144</cp:revision>
  <dcterms:created xsi:type="dcterms:W3CDTF">2013-01-22T05:54:55Z</dcterms:created>
  <dcterms:modified xsi:type="dcterms:W3CDTF">2013-02-03T08:54:57Z</dcterms:modified>
</cp:coreProperties>
</file>