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490B33-3D84-4118-912C-B692437FC4C7}" type="datetimeFigureOut">
              <a:rPr lang="en-US" smtClean="0"/>
              <a:pPr/>
              <a:t>12/20/2013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5A5B77-8F52-418E-BD6E-A928F08094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bituation" TargetMode="External"/><Relationship Id="rId2" Type="http://schemas.openxmlformats.org/officeDocument/2006/relationships/hyperlink" Target="http://en.wikipedia.org/wiki/Emo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Enhancing Opportunities For collaborative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Folk tales for collaborative learning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Learning about communities</a:t>
            </a:r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Folktale for collaborative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What is folktales?</a:t>
            </a:r>
          </a:p>
          <a:p>
            <a:pPr>
              <a:buNone/>
            </a:pPr>
            <a:endParaRPr lang="en-US" u="sng" dirty="0" smtClean="0"/>
          </a:p>
          <a:p>
            <a:r>
              <a:rPr lang="en-US" dirty="0"/>
              <a:t> </a:t>
            </a:r>
            <a:r>
              <a:rPr lang="en-US" dirty="0" smtClean="0"/>
              <a:t>A folktales is a story or legened forming of an oral tradition . </a:t>
            </a:r>
          </a:p>
          <a:p>
            <a:r>
              <a:rPr lang="en-US" dirty="0" smtClean="0"/>
              <a:t>Folktales show our traditions </a:t>
            </a:r>
          </a:p>
          <a:p>
            <a:r>
              <a:rPr lang="en-US" dirty="0"/>
              <a:t> </a:t>
            </a:r>
            <a:r>
              <a:rPr lang="en-US" dirty="0" smtClean="0"/>
              <a:t>Folktales show our custom </a:t>
            </a:r>
          </a:p>
          <a:p>
            <a:r>
              <a:rPr lang="en-US" dirty="0"/>
              <a:t> </a:t>
            </a:r>
            <a:r>
              <a:rPr lang="en-US" dirty="0" smtClean="0"/>
              <a:t> Old history incedent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folktales</a:t>
            </a:r>
            <a:endParaRPr lang="en-US" dirty="0"/>
          </a:p>
        </p:txBody>
      </p:sp>
      <p:pic>
        <p:nvPicPr>
          <p:cNvPr id="1026" name="Picture 2" descr="C:\Users\CW\Desktop\dddd present\folktal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3200400" cy="4343400"/>
          </a:xfrm>
          <a:prstGeom prst="rect">
            <a:avLst/>
          </a:prstGeom>
          <a:noFill/>
        </p:spPr>
      </p:pic>
      <p:pic>
        <p:nvPicPr>
          <p:cNvPr id="1027" name="Picture 3" descr="C:\Users\CW\Desktop\dddd present\folktale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895600"/>
            <a:ext cx="27432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Characteristces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Oral storytelling </a:t>
            </a:r>
          </a:p>
          <a:p>
            <a:r>
              <a:rPr lang="en-US" dirty="0"/>
              <a:t>S</a:t>
            </a:r>
            <a:r>
              <a:rPr lang="en-US" dirty="0" smtClean="0"/>
              <a:t>traight forwarding </a:t>
            </a:r>
          </a:p>
          <a:p>
            <a:r>
              <a:rPr lang="en-US" dirty="0"/>
              <a:t>I</a:t>
            </a:r>
            <a:r>
              <a:rPr lang="en-US" dirty="0" smtClean="0"/>
              <a:t>nclude magic and superpower </a:t>
            </a:r>
          </a:p>
          <a:p>
            <a:r>
              <a:rPr lang="en-US" dirty="0" smtClean="0"/>
              <a:t>They includes as a good or bad qualities </a:t>
            </a:r>
          </a:p>
          <a:p>
            <a:r>
              <a:rPr lang="en-US" dirty="0" smtClean="0"/>
              <a:t>They includes wisdom,foolishness</a:t>
            </a:r>
            <a:endParaRPr lang="en-US" dirty="0"/>
          </a:p>
          <a:p>
            <a:r>
              <a:rPr lang="en-US" dirty="0" smtClean="0"/>
              <a:t>Ending usually happy and satisfying </a:t>
            </a:r>
          </a:p>
          <a:p>
            <a:r>
              <a:rPr lang="en-US" dirty="0" smtClean="0"/>
              <a:t>They help in every subject (pak study,english)</a:t>
            </a:r>
          </a:p>
          <a:p>
            <a:r>
              <a:rPr lang="en-US" dirty="0" smtClean="0"/>
              <a:t>Moral lesson </a:t>
            </a:r>
          </a:p>
          <a:p>
            <a:r>
              <a:rPr lang="en-US" dirty="0" smtClean="0"/>
              <a:t>Character bilding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about communities</a:t>
            </a:r>
            <a:endParaRPr lang="en-US" u="sng" dirty="0"/>
          </a:p>
        </p:txBody>
      </p:sp>
      <p:pic>
        <p:nvPicPr>
          <p:cNvPr id="2050" name="Picture 2" descr="C:\Users\CW\Downloads\Communit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00200"/>
            <a:ext cx="3810000" cy="3810000"/>
          </a:xfrm>
          <a:prstGeom prst="rect">
            <a:avLst/>
          </a:prstGeom>
          <a:noFill/>
        </p:spPr>
      </p:pic>
      <p:pic>
        <p:nvPicPr>
          <p:cNvPr id="2051" name="Picture 3" descr="C:\Users\CW\Downloads\community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38400"/>
            <a:ext cx="34290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 community</a:t>
            </a:r>
            <a:r>
              <a:rPr lang="en-US" dirty="0" smtClean="0"/>
              <a:t> is a group of people who share common </a:t>
            </a:r>
            <a:r>
              <a:rPr lang="en-US" dirty="0" smtClean="0">
                <a:hlinkClick r:id="rId2" tooltip="Emotions"/>
              </a:rPr>
              <a:t>emotions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values or beliefs, </a:t>
            </a:r>
          </a:p>
          <a:p>
            <a:r>
              <a:rPr lang="en-US" dirty="0" smtClean="0"/>
              <a:t> actively engaged in learning together from each other,</a:t>
            </a:r>
          </a:p>
          <a:p>
            <a:r>
              <a:rPr lang="en-US" dirty="0" smtClean="0"/>
              <a:t> and by </a:t>
            </a:r>
            <a:r>
              <a:rPr lang="en-US" dirty="0" smtClean="0">
                <a:hlinkClick r:id="rId3" tooltip="Habituation"/>
              </a:rPr>
              <a:t>habituation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they can share the problem with each others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community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Learning communities can take many forms. </a:t>
            </a:r>
          </a:p>
          <a:p>
            <a:r>
              <a:rPr lang="en-US" dirty="0" smtClean="0"/>
              <a:t>The learning community approach fundamentally restructures the </a:t>
            </a:r>
            <a:r>
              <a:rPr lang="en-US" u="sng" dirty="0" smtClean="0"/>
              <a:t>curriculum</a:t>
            </a:r>
            <a:r>
              <a:rPr lang="en-US" dirty="0" smtClean="0"/>
              <a:t>, and the </a:t>
            </a:r>
            <a:r>
              <a:rPr lang="en-US" u="sng" dirty="0" smtClean="0"/>
              <a:t>time </a:t>
            </a:r>
            <a:r>
              <a:rPr lang="en-US" dirty="0" smtClean="0"/>
              <a:t>and </a:t>
            </a:r>
            <a:r>
              <a:rPr lang="en-US" u="sng" dirty="0" smtClean="0"/>
              <a:t>space of students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Many different curricular restructuring models are being used, but all of the learning community models intentionally link together </a:t>
            </a:r>
            <a:r>
              <a:rPr lang="en-US" u="sng" dirty="0" smtClean="0"/>
              <a:t>courses or coursework </a:t>
            </a:r>
            <a:r>
              <a:rPr lang="en-US" dirty="0" smtClean="0"/>
              <a:t>to provide greater curricular coherence, more opportunities for active teaming, and interaction between students and faculty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Results of learning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Universities are often drawn to learning communities because research has shown that they improve student retention rates.</a:t>
            </a:r>
          </a:p>
          <a:p>
            <a:r>
              <a:rPr lang="en-US" dirty="0" smtClean="0"/>
              <a:t> learning community can have a much greater impact on students</a:t>
            </a:r>
          </a:p>
          <a:p>
            <a:r>
              <a:rPr lang="en-US" dirty="0" smtClean="0"/>
              <a:t>The camaraderie of co-enrollment may help students stay in school longer, but learning communities can offer more: curricular coherence; integrative, high-quality learning; collaborative knowledge-construction; and skills and knowledge relevant to living in a complex, messy, diverse world.</a:t>
            </a:r>
          </a:p>
          <a:p>
            <a:r>
              <a:rPr lang="en-US" dirty="0" smtClean="0"/>
              <a:t>Studies show that enrollment in a learning community has a powerful</a:t>
            </a:r>
          </a:p>
          <a:p>
            <a:r>
              <a:rPr lang="en-US" dirty="0" smtClean="0"/>
              <a:t>They  effect on student learning and achievement</a:t>
            </a:r>
          </a:p>
          <a:p>
            <a:r>
              <a:rPr lang="en-US" dirty="0" smtClean="0"/>
              <a:t>They can easily solve the problem and commuinte with others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187</TotalTime>
  <Words>311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Enhancing Opportunities For collaborative Learning</vt:lpstr>
      <vt:lpstr>Folktale for collaborative learning</vt:lpstr>
      <vt:lpstr>Picture of folktales</vt:lpstr>
      <vt:lpstr>Characteristces </vt:lpstr>
      <vt:lpstr>Learning about communities</vt:lpstr>
      <vt:lpstr>What is community</vt:lpstr>
      <vt:lpstr>Learning community models</vt:lpstr>
      <vt:lpstr>Results of learning communities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</dc:creator>
  <cp:lastModifiedBy>CW</cp:lastModifiedBy>
  <cp:revision>4</cp:revision>
  <dcterms:created xsi:type="dcterms:W3CDTF">2013-12-19T16:05:03Z</dcterms:created>
  <dcterms:modified xsi:type="dcterms:W3CDTF">2013-12-20T08:28:42Z</dcterms:modified>
</cp:coreProperties>
</file>