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7" r:id="rId2"/>
    <p:sldId id="270" r:id="rId3"/>
    <p:sldId id="268" r:id="rId4"/>
    <p:sldId id="262" r:id="rId5"/>
    <p:sldId id="257" r:id="rId6"/>
    <p:sldId id="258" r:id="rId7"/>
    <p:sldId id="269" r:id="rId8"/>
    <p:sldId id="259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7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8BA77-6C0A-44E5-8BC7-F66943CA0B9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A9612-FADF-4EB4-BE5F-C29B0F9821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8BA77-6C0A-44E5-8BC7-F66943CA0B9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A9612-FADF-4EB4-BE5F-C29B0F982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8BA77-6C0A-44E5-8BC7-F66943CA0B9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A9612-FADF-4EB4-BE5F-C29B0F982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8BA77-6C0A-44E5-8BC7-F66943CA0B9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A9612-FADF-4EB4-BE5F-C29B0F982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8BA77-6C0A-44E5-8BC7-F66943CA0B9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A9612-FADF-4EB4-BE5F-C29B0F9821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8BA77-6C0A-44E5-8BC7-F66943CA0B9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A9612-FADF-4EB4-BE5F-C29B0F982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8BA77-6C0A-44E5-8BC7-F66943CA0B9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A9612-FADF-4EB4-BE5F-C29B0F982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8BA77-6C0A-44E5-8BC7-F66943CA0B9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A9612-FADF-4EB4-BE5F-C29B0F982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8BA77-6C0A-44E5-8BC7-F66943CA0B9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A9612-FADF-4EB4-BE5F-C29B0F9821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8BA77-6C0A-44E5-8BC7-F66943CA0B9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A9612-FADF-4EB4-BE5F-C29B0F982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8BA77-6C0A-44E5-8BC7-F66943CA0B9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A9612-FADF-4EB4-BE5F-C29B0F9821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98BA77-6C0A-44E5-8BC7-F66943CA0B9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3A9612-FADF-4EB4-BE5F-C29B0F9821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Presented By: </a:t>
            </a:r>
          </a:p>
          <a:p>
            <a:pPr>
              <a:buNone/>
            </a:pPr>
            <a:r>
              <a:rPr lang="en-US" dirty="0" smtClean="0"/>
              <a:t>           Zainab Naeem (1624)</a:t>
            </a:r>
          </a:p>
          <a:p>
            <a:pPr>
              <a:buNone/>
            </a:pPr>
            <a:r>
              <a:rPr lang="en-US" dirty="0" smtClean="0"/>
              <a:t>           Aqsa Farooq (1632)</a:t>
            </a:r>
          </a:p>
          <a:p>
            <a:pPr>
              <a:buNone/>
            </a:pPr>
            <a:r>
              <a:rPr lang="en-US" dirty="0" smtClean="0"/>
              <a:t>           Dur e Najaf (1637)</a:t>
            </a:r>
          </a:p>
          <a:p>
            <a:pPr>
              <a:buNone/>
            </a:pPr>
            <a:r>
              <a:rPr lang="en-US" dirty="0" smtClean="0"/>
              <a:t>           Maham Sibtain (1634)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</a:t>
            </a:r>
            <a:r>
              <a:rPr lang="en-US" sz="3600" i="1" dirty="0" smtClean="0"/>
              <a:t>Problems and issues of counseling</a:t>
            </a:r>
          </a:p>
          <a:p>
            <a:r>
              <a:rPr lang="en-US" sz="3600" i="1" dirty="0" smtClean="0"/>
              <a:t>  Trends of counseling</a:t>
            </a:r>
            <a:endParaRPr lang="en-US" sz="36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Defination of 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two way process between counselor and counselee</a:t>
            </a:r>
          </a:p>
          <a:p>
            <a:r>
              <a:rPr lang="en-US" dirty="0" smtClean="0"/>
              <a:t>It is a process of guiding a person or a group faced with a problem in order to overcome the difficulties.</a:t>
            </a:r>
          </a:p>
          <a:p>
            <a:r>
              <a:rPr lang="en-US" dirty="0" smtClean="0"/>
              <a:t>It is more productive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90599"/>
          </a:xfrm>
        </p:spPr>
        <p:txBody>
          <a:bodyPr>
            <a:normAutofit/>
          </a:bodyPr>
          <a:lstStyle/>
          <a:p>
            <a:r>
              <a:rPr lang="en-US" dirty="0" smtClean="0"/>
              <a:t>Problems and issues of counseling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05000"/>
            <a:ext cx="6858000" cy="4267200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Issues of Counselee: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Lack of confidence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Fear &amp; Anxiety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Mentally disturb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Behavior problems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Depression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Emotionally unstable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language</a:t>
            </a:r>
          </a:p>
          <a:p>
            <a:pPr algn="l">
              <a:buFont typeface="Wingdings" pitchFamily="2" charset="2"/>
              <a:buChar char="q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and issues of counseling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Family background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Personal vision </a:t>
            </a:r>
          </a:p>
          <a:p>
            <a:pPr>
              <a:buNone/>
            </a:pPr>
            <a:r>
              <a:rPr lang="en-US" b="1" u="sng" dirty="0" smtClean="0"/>
              <a:t>Issues of counselor: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Personal philosophy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Time management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Technique &amp; strategies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Self capacity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and issues of counseling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Person </a:t>
            </a:r>
            <a:r>
              <a:rPr lang="en-US" dirty="0" smtClean="0"/>
              <a:t>vision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Attention span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Tools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Emotional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Patience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Stressed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of counseling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Unsuitable </a:t>
            </a:r>
            <a:r>
              <a:rPr lang="en-US" dirty="0" err="1" smtClean="0"/>
              <a:t>Enviornment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Irrelevant direction of decision making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No tools available in counseling centers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process are given for the counselee can not adopt that process the result may be wrong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Lack of communication skill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Trends of 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Use of information technology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Research work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New teaching aids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Developing new tools and tests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F</a:t>
            </a:r>
            <a:r>
              <a:rPr lang="en-US" dirty="0" smtClean="0"/>
              <a:t>ace-to-face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Evaluation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Managed care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Institute of counseling centers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600" y="359896"/>
            <a:ext cx="609600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5200" dirty="0" smtClean="0"/>
              <a:t>           </a:t>
            </a:r>
            <a:endParaRPr lang="en-US" sz="5200" dirty="0"/>
          </a:p>
        </p:txBody>
      </p:sp>
      <p:sp>
        <p:nvSpPr>
          <p:cNvPr id="4" name="Rectangle 3"/>
          <p:cNvSpPr/>
          <p:nvPr/>
        </p:nvSpPr>
        <p:spPr>
          <a:xfrm rot="20387997">
            <a:off x="2787695" y="2066727"/>
            <a:ext cx="372912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     THANK YOU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</TotalTime>
  <Words>206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Slide 1</vt:lpstr>
      <vt:lpstr>Topic:</vt:lpstr>
      <vt:lpstr>Defination of counseling</vt:lpstr>
      <vt:lpstr>Problems and issues of counseling </vt:lpstr>
      <vt:lpstr>Problems and issues of counseling </vt:lpstr>
      <vt:lpstr>Problems and issues of counseling </vt:lpstr>
      <vt:lpstr>Issues of counseling process</vt:lpstr>
      <vt:lpstr>     Trends of counseling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and issues of guidance and counseling </dc:title>
  <dc:creator>CW</dc:creator>
  <cp:lastModifiedBy>CW</cp:lastModifiedBy>
  <cp:revision>17</cp:revision>
  <dcterms:created xsi:type="dcterms:W3CDTF">2015-06-08T03:47:05Z</dcterms:created>
  <dcterms:modified xsi:type="dcterms:W3CDTF">2015-06-08T06:40:25Z</dcterms:modified>
</cp:coreProperties>
</file>