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9" r:id="rId2"/>
    <p:sldId id="278" r:id="rId3"/>
    <p:sldId id="260" r:id="rId4"/>
    <p:sldId id="259" r:id="rId5"/>
    <p:sldId id="261" r:id="rId6"/>
    <p:sldId id="267" r:id="rId7"/>
    <p:sldId id="262" r:id="rId8"/>
    <p:sldId id="263" r:id="rId9"/>
    <p:sldId id="264" r:id="rId10"/>
    <p:sldId id="268" r:id="rId11"/>
    <p:sldId id="270" r:id="rId12"/>
    <p:sldId id="266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81" d="100"/>
          <a:sy n="81" d="100"/>
        </p:scale>
        <p:origin x="-31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6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04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2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71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7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4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5AE15E-05F2-47B0-BB96-8AC47C8D7516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BF98-3E08-4DB1-8D6A-EC834032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69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9" y="1447800"/>
            <a:ext cx="4572000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483739" cy="381158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Group Members 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Nida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Inam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(1629)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Momna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Sarwar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(1647)   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Neelam Gulzar   (1651)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Qurat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Tul-Ain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(1625)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463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88" y="0"/>
            <a:ext cx="4841606" cy="6864439"/>
          </a:xfrm>
        </p:spPr>
      </p:pic>
    </p:spTree>
    <p:extLst>
      <p:ext uri="{BB962C8B-B14F-4D97-AF65-F5344CB8AC3E}">
        <p14:creationId xmlns:p14="http://schemas.microsoft.com/office/powerpoint/2010/main" val="3132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499101" cy="620761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60" y="-1"/>
            <a:ext cx="4880242" cy="6207616"/>
          </a:xfrm>
        </p:spPr>
      </p:pic>
    </p:spTree>
    <p:extLst>
      <p:ext uri="{BB962C8B-B14F-4D97-AF65-F5344CB8AC3E}">
        <p14:creationId xmlns:p14="http://schemas.microsoft.com/office/powerpoint/2010/main" val="16975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5977" cy="6858000"/>
          </a:xfrm>
        </p:spPr>
      </p:pic>
    </p:spTree>
    <p:extLst>
      <p:ext uri="{BB962C8B-B14F-4D97-AF65-F5344CB8AC3E}">
        <p14:creationId xmlns:p14="http://schemas.microsoft.com/office/powerpoint/2010/main" val="338780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9243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02" y="0"/>
            <a:ext cx="5086305" cy="6858000"/>
          </a:xfrm>
        </p:spPr>
      </p:pic>
    </p:spTree>
    <p:extLst>
      <p:ext uri="{BB962C8B-B14F-4D97-AF65-F5344CB8AC3E}">
        <p14:creationId xmlns:p14="http://schemas.microsoft.com/office/powerpoint/2010/main" val="222248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0" y="1"/>
            <a:ext cx="8322502" cy="6858000"/>
          </a:xfrm>
        </p:spPr>
      </p:pic>
    </p:spTree>
    <p:extLst>
      <p:ext uri="{BB962C8B-B14F-4D97-AF65-F5344CB8AC3E}">
        <p14:creationId xmlns:p14="http://schemas.microsoft.com/office/powerpoint/2010/main" val="160940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2502" cy="6858000"/>
          </a:xfrm>
        </p:spPr>
      </p:pic>
    </p:spTree>
    <p:extLst>
      <p:ext uri="{BB962C8B-B14F-4D97-AF65-F5344CB8AC3E}">
        <p14:creationId xmlns:p14="http://schemas.microsoft.com/office/powerpoint/2010/main" val="153613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0"/>
            <a:ext cx="8594479" cy="6858000"/>
          </a:xfr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975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AREA OF COUNSELLING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Emotional Abuse: allows one person to gain power and control over another through words and gestures which gradually undermine the other’s self respect.                                                                            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Obsessive compulsive disorders: Usually involves obsessions (intrusive thoughts or impulses) and compulsions (repeated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behaviours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such as washing, checking or counting to counteract them.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Relationship Issues: Some relationships are unable to contain some of life’s pressures and stresses; illness, redundancy, retirement or debt all take their toll.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Trauma: A traumatic event involves an experience or enduring event(s) that overwhelm our ability to cope or understand the ideas and emotions involved with that experience.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Stress: Too much stress can put your health at risk and leave you unable to function. It is the second major cause of illness at work, after back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3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Terminal Illness: Counselling can be a valuable resource for everyone close to the individual, and for the individual themselves.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Work related issues: Counselling can help unravel patterns of relating to people, and show us how to examine our own issues, helping towards a more fulfilling career.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Anger Management: Understanding what the trigger points are and re-examining our thoughts around them can be among the first steps to managing anger.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Anxiety: Anxiety is a problem which feeds on itself and is often covered up and dealt with in isolation. Anxiety can take many forms including phobias, social anxiety, panic attacks, and insomnia.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3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511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Table Of Contents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46" y="1371600"/>
            <a:ext cx="10428832" cy="5486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Definition of Counselling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Types of Counselling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Directive Counselling , Steps , Merits, Demerits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Non-Directive Counselling Steps Merits, Demerits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Electic Counselling, Characteristics of Electic Counselling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Area Of Counselling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Emotional Abuse,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Obsessive compulsive disorders,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Relationship 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Terminal Illness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Work related 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Anger Management,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Anxiety, Depression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Bereavement Counselling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Low self-esteem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403" y="-122365"/>
            <a:ext cx="10636841" cy="69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430117"/>
            <a:ext cx="8141290" cy="6112349"/>
          </a:xfrm>
        </p:spPr>
      </p:pic>
    </p:spTree>
    <p:extLst>
      <p:ext uri="{BB962C8B-B14F-4D97-AF65-F5344CB8AC3E}">
        <p14:creationId xmlns:p14="http://schemas.microsoft.com/office/powerpoint/2010/main" val="5240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9161" cy="6858000"/>
          </a:xfrm>
        </p:spPr>
      </p:pic>
    </p:spTree>
    <p:extLst>
      <p:ext uri="{BB962C8B-B14F-4D97-AF65-F5344CB8AC3E}">
        <p14:creationId xmlns:p14="http://schemas.microsoft.com/office/powerpoint/2010/main" val="14400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0"/>
            <a:ext cx="4395787" cy="685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-1"/>
            <a:ext cx="4395788" cy="6980349"/>
          </a:xfrm>
        </p:spPr>
      </p:pic>
    </p:spTree>
    <p:extLst>
      <p:ext uri="{BB962C8B-B14F-4D97-AF65-F5344CB8AC3E}">
        <p14:creationId xmlns:p14="http://schemas.microsoft.com/office/powerpoint/2010/main" val="34778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33" y="0"/>
            <a:ext cx="5588509" cy="7018986"/>
          </a:xfrm>
        </p:spPr>
      </p:pic>
    </p:spTree>
    <p:extLst>
      <p:ext uri="{BB962C8B-B14F-4D97-AF65-F5344CB8AC3E}">
        <p14:creationId xmlns:p14="http://schemas.microsoft.com/office/powerpoint/2010/main" val="16365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52"/>
            <a:ext cx="10380372" cy="6973951"/>
          </a:xfrm>
        </p:spPr>
      </p:pic>
    </p:spTree>
    <p:extLst>
      <p:ext uri="{BB962C8B-B14F-4D97-AF65-F5344CB8AC3E}">
        <p14:creationId xmlns:p14="http://schemas.microsoft.com/office/powerpoint/2010/main" val="33988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0"/>
            <a:ext cx="9195514" cy="6858000"/>
          </a:xfrm>
        </p:spPr>
      </p:pic>
    </p:spTree>
    <p:extLst>
      <p:ext uri="{BB962C8B-B14F-4D97-AF65-F5344CB8AC3E}">
        <p14:creationId xmlns:p14="http://schemas.microsoft.com/office/powerpoint/2010/main" val="15823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354</Words>
  <Application>Microsoft Office PowerPoint</Application>
  <PresentationFormat>Custom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</vt:lpstr>
      <vt:lpstr>PowerPoint Presentation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OF COUNSELLING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neelam gulzar</dc:creator>
  <cp:lastModifiedBy>com plus</cp:lastModifiedBy>
  <cp:revision>12</cp:revision>
  <dcterms:created xsi:type="dcterms:W3CDTF">2015-06-07T15:19:56Z</dcterms:created>
  <dcterms:modified xsi:type="dcterms:W3CDTF">2015-06-07T18:10:29Z</dcterms:modified>
</cp:coreProperties>
</file>