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61678850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17876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714560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87136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23" name="Shape 12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07217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29" name="Shape 12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018636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422217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1" name="Shape 14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828141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849681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3" name="Shape 15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294426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3"/>
        <p:cNvGrpSpPr/>
        <p:nvPr/>
      </p:nvGrpSpPr>
      <p:grpSpPr>
        <a:xfrm>
          <a:off x="0" y="0"/>
          <a:ext cx="0" cy="0"/>
          <a:chOff x="0" y="0"/>
          <a:chExt cx="0" cy="0"/>
        </a:xfrm>
      </p:grpSpPr>
      <p:sp>
        <p:nvSpPr>
          <p:cNvPr id="14" name="Shape 14"/>
          <p:cNvSpPr txBox="1">
            <a:spLocks noGrp="1"/>
          </p:cNvSpPr>
          <p:nvPr>
            <p:ph type="ctrTitle"/>
          </p:nvPr>
        </p:nvSpPr>
        <p:spPr>
          <a:xfrm>
            <a:off x="1219200" y="3886200"/>
            <a:ext cx="6858000" cy="990599"/>
          </a:xfrm>
          <a:prstGeom prst="rect">
            <a:avLst/>
          </a:prstGeom>
          <a:noFill/>
          <a:ln>
            <a:noFill/>
          </a:ln>
        </p:spPr>
        <p:txBody>
          <a:bodyPr lIns="91425" tIns="91425" rIns="91425" bIns="91425" anchor="t" anchorCtr="0"/>
          <a:lstStyle>
            <a:lvl1pPr marL="0" marR="0" indent="0" algn="r" rtl="0">
              <a:spcBef>
                <a:spcPts val="0"/>
              </a:spcBef>
              <a:buClr>
                <a:schemeClr val="dk1"/>
              </a:buClr>
              <a:buFont typeface="Arial"/>
              <a:buNone/>
              <a:defRPr sz="3200" b="0" i="0" u="none" strike="noStrike" cap="none" baseline="0">
                <a:solidFill>
                  <a:schemeClr val="dk1"/>
                </a:solidFill>
                <a:latin typeface="Arial"/>
                <a:ea typeface="Arial"/>
                <a:cs typeface="Arial"/>
                <a:sym typeface="Arial"/>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5" name="Shape 15"/>
          <p:cNvSpPr txBox="1">
            <a:spLocks noGrp="1"/>
          </p:cNvSpPr>
          <p:nvPr>
            <p:ph type="subTitle" idx="1"/>
          </p:nvPr>
        </p:nvSpPr>
        <p:spPr>
          <a:xfrm>
            <a:off x="1219200" y="5124450"/>
            <a:ext cx="6858000" cy="533399"/>
          </a:xfrm>
          <a:prstGeom prst="rect">
            <a:avLst/>
          </a:prstGeom>
          <a:noFill/>
          <a:ln>
            <a:noFill/>
          </a:ln>
        </p:spPr>
        <p:txBody>
          <a:bodyPr lIns="91425" tIns="91425" rIns="91425" bIns="91425" anchor="t" anchorCtr="0"/>
          <a:lstStyle>
            <a:lvl1pPr marL="0" marR="0" indent="0" algn="r" rtl="0">
              <a:spcBef>
                <a:spcPts val="600"/>
              </a:spcBef>
              <a:buClr>
                <a:schemeClr val="accent1"/>
              </a:buClr>
              <a:buFont typeface="Arial"/>
              <a:buNone/>
              <a:defRPr sz="2000" b="0" i="0" u="none" strike="noStrike" cap="none" baseline="0">
                <a:solidFill>
                  <a:schemeClr val="dk2"/>
                </a:solidFill>
                <a:latin typeface="Arial"/>
                <a:ea typeface="Arial"/>
                <a:cs typeface="Arial"/>
                <a:sym typeface="Arial"/>
              </a:defRPr>
            </a:lvl1pPr>
            <a:lvl2pPr marL="457200" marR="0" indent="0" algn="ctr" rtl="0">
              <a:spcBef>
                <a:spcPts val="500"/>
              </a:spcBef>
              <a:buClr>
                <a:schemeClr val="accent2"/>
              </a:buClr>
              <a:buFont typeface="Arial"/>
              <a:buNone/>
              <a:defRPr sz="2300" b="0" i="0" u="none" strike="noStrike" cap="none" baseline="0">
                <a:solidFill>
                  <a:schemeClr val="dk2"/>
                </a:solidFill>
                <a:latin typeface="Arial"/>
                <a:ea typeface="Arial"/>
                <a:cs typeface="Arial"/>
                <a:sym typeface="Arial"/>
              </a:defRPr>
            </a:lvl2pPr>
            <a:lvl3pPr marL="914400" marR="0" indent="0" algn="ctr" rtl="0">
              <a:spcBef>
                <a:spcPts val="500"/>
              </a:spcBef>
              <a:buClr>
                <a:srgbClr val="7F7F7F"/>
              </a:buClr>
              <a:buFont typeface="Arial"/>
              <a:buNone/>
              <a:defRPr sz="2000" b="0" i="0" u="none" strike="noStrike" cap="none" baseline="0">
                <a:solidFill>
                  <a:schemeClr val="dk1"/>
                </a:solidFill>
                <a:latin typeface="Arial"/>
                <a:ea typeface="Arial"/>
                <a:cs typeface="Arial"/>
                <a:sym typeface="Arial"/>
              </a:defRPr>
            </a:lvl3pPr>
            <a:lvl4pPr marL="1371600" marR="0" indent="0" algn="ctr" rtl="0">
              <a:spcBef>
                <a:spcPts val="400"/>
              </a:spcBef>
              <a:buClr>
                <a:srgbClr val="778A99"/>
              </a:buClr>
              <a:buFont typeface="Arial"/>
              <a:buNone/>
              <a:defRPr sz="1800" b="0" i="0" u="none" strike="noStrike" cap="none" baseline="0">
                <a:solidFill>
                  <a:schemeClr val="dk1"/>
                </a:solidFill>
                <a:latin typeface="Arial"/>
                <a:ea typeface="Arial"/>
                <a:cs typeface="Arial"/>
                <a:sym typeface="Arial"/>
              </a:defRPr>
            </a:lvl4pPr>
            <a:lvl5pPr marL="1828800" marR="0" indent="0" algn="ctr" rtl="0">
              <a:spcBef>
                <a:spcPts val="300"/>
              </a:spcBef>
              <a:buClr>
                <a:schemeClr val="accent2"/>
              </a:buClr>
              <a:buFont typeface="Arial"/>
              <a:buNone/>
              <a:defRPr sz="1600" b="0" i="0" u="none" strike="noStrike" cap="none" baseline="0">
                <a:solidFill>
                  <a:schemeClr val="dk1"/>
                </a:solidFill>
                <a:latin typeface="Arial"/>
                <a:ea typeface="Arial"/>
                <a:cs typeface="Arial"/>
                <a:sym typeface="Arial"/>
              </a:defRPr>
            </a:lvl5pPr>
            <a:lvl6pPr marL="2286000" marR="0" indent="0" algn="ctr" rtl="0">
              <a:spcBef>
                <a:spcPts val="300"/>
              </a:spcBef>
              <a:buClr>
                <a:srgbClr val="778A99"/>
              </a:buClr>
              <a:buFont typeface="Arial"/>
              <a:buNone/>
              <a:defRPr sz="1600" b="0" i="0" u="none" strike="noStrike" cap="none" baseline="0">
                <a:solidFill>
                  <a:schemeClr val="dk1"/>
                </a:solidFill>
                <a:latin typeface="Arial"/>
                <a:ea typeface="Arial"/>
                <a:cs typeface="Arial"/>
                <a:sym typeface="Arial"/>
              </a:defRPr>
            </a:lvl6pPr>
            <a:lvl7pPr marL="2743200" marR="0" indent="0" algn="ctr" rtl="0">
              <a:spcBef>
                <a:spcPts val="300"/>
              </a:spcBef>
              <a:buClr>
                <a:srgbClr val="555D7A"/>
              </a:buClr>
              <a:buFont typeface="Arial"/>
              <a:buNone/>
              <a:defRPr sz="1400" b="0" i="0" u="none" strike="noStrike" cap="none" baseline="0">
                <a:solidFill>
                  <a:schemeClr val="dk1"/>
                </a:solidFill>
                <a:latin typeface="Arial"/>
                <a:ea typeface="Arial"/>
                <a:cs typeface="Arial"/>
                <a:sym typeface="Arial"/>
              </a:defRPr>
            </a:lvl7pPr>
            <a:lvl8pPr marL="3200400" marR="0" indent="0" algn="ctr" rtl="0">
              <a:spcBef>
                <a:spcPts val="300"/>
              </a:spcBef>
              <a:buClr>
                <a:srgbClr val="7F7F7F"/>
              </a:buClr>
              <a:buFont typeface="Arial"/>
              <a:buNone/>
              <a:defRPr sz="1400" b="0" i="0" u="none" strike="noStrike" cap="none" baseline="0">
                <a:solidFill>
                  <a:schemeClr val="dk1"/>
                </a:solidFill>
                <a:latin typeface="Arial"/>
                <a:ea typeface="Arial"/>
                <a:cs typeface="Arial"/>
                <a:sym typeface="Arial"/>
              </a:defRPr>
            </a:lvl8pPr>
            <a:lvl9pPr marL="3657600" marR="0" indent="0" algn="ctr" rtl="0">
              <a:spcBef>
                <a:spcPts val="300"/>
              </a:spcBef>
              <a:buClr>
                <a:srgbClr val="9FB8CD"/>
              </a:buClr>
              <a:buFont typeface="Arial"/>
              <a:buNone/>
              <a:defRPr sz="1200" b="0" i="0" u="none" strike="noStrike" cap="none" baseline="0">
                <a:solidFill>
                  <a:schemeClr val="dk1"/>
                </a:solidFill>
                <a:latin typeface="Arial"/>
                <a:ea typeface="Arial"/>
                <a:cs typeface="Arial"/>
                <a:sym typeface="Arial"/>
              </a:defRPr>
            </a:lvl9pPr>
          </a:lstStyle>
          <a:p>
            <a:endParaRPr/>
          </a:p>
        </p:txBody>
      </p:sp>
      <p:sp>
        <p:nvSpPr>
          <p:cNvPr id="16" name="Shape 16"/>
          <p:cNvSpPr txBox="1">
            <a:spLocks noGrp="1"/>
          </p:cNvSpPr>
          <p:nvPr>
            <p:ph type="dt" idx="10"/>
          </p:nvPr>
        </p:nvSpPr>
        <p:spPr>
          <a:xfrm>
            <a:off x="6400800" y="6355080"/>
            <a:ext cx="2286000" cy="365759"/>
          </a:xfrm>
          <a:prstGeom prst="rect">
            <a:avLst/>
          </a:prstGeom>
          <a:noFill/>
          <a:ln>
            <a:noFill/>
          </a:ln>
        </p:spPr>
        <p:txBody>
          <a:bodyPr lIns="91425" tIns="91425" rIns="91425" bIns="91425" anchor="t" anchorCtr="0"/>
          <a:lstStyle>
            <a:lvl1pPr marL="0" marR="0" indent="0" algn="l" rtl="0">
              <a:spcBef>
                <a:spcPts val="0"/>
              </a:spcBef>
              <a:defRPr sz="1400" b="0" i="0" u="none" strike="noStrike" cap="none" baseline="0">
                <a:solidFill>
                  <a:schemeClr val="dk2"/>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17" name="Shape 17"/>
          <p:cNvSpPr txBox="1">
            <a:spLocks noGrp="1"/>
          </p:cNvSpPr>
          <p:nvPr>
            <p:ph type="ftr" idx="11"/>
          </p:nvPr>
        </p:nvSpPr>
        <p:spPr>
          <a:xfrm>
            <a:off x="2898648" y="6355080"/>
            <a:ext cx="3474719"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chemeClr val="dk2"/>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18" name="Shape 18"/>
          <p:cNvSpPr txBox="1">
            <a:spLocks noGrp="1"/>
          </p:cNvSpPr>
          <p:nvPr>
            <p:ph type="sldNum" idx="12"/>
          </p:nvPr>
        </p:nvSpPr>
        <p:spPr>
          <a:xfrm>
            <a:off x="1216151" y="6355080"/>
            <a:ext cx="1219199" cy="365759"/>
          </a:xfrm>
          <a:prstGeom prst="rect">
            <a:avLst/>
          </a:prstGeom>
          <a:noFill/>
          <a:ln>
            <a:noFill/>
          </a:ln>
        </p:spPr>
        <p:txBody>
          <a:bodyPr lIns="91425" tIns="91425" rIns="91425" bIns="91425" anchor="t" anchorCtr="0">
            <a:noAutofit/>
          </a:bodyPr>
          <a:lstStyle/>
          <a:p>
            <a:pPr marL="0" lvl="0" indent="-88900">
              <a:spcBef>
                <a:spcPts val="0"/>
              </a:spcBef>
              <a:buClr>
                <a:srgbClr val="000000"/>
              </a:buClr>
              <a:buFont typeface="Arial"/>
              <a:buChar char="●"/>
            </a:pPr>
            <a:endParaRPr sz="1400" b="0" i="0" u="none" strike="noStrike" cap="none" baseline="0">
              <a:solidFill>
                <a:schemeClr val="dk2"/>
              </a:solidFill>
              <a:latin typeface="Arial"/>
              <a:ea typeface="Arial"/>
              <a:cs typeface="Arial"/>
              <a:sym typeface="Arial"/>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sz="1800" b="0" i="0" u="none" strike="noStrike" cap="none" baseline="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sz="1800" b="0" i="0" u="none" strike="noStrike" cap="none" baseline="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p:txBody>
      </p:sp>
      <p:sp>
        <p:nvSpPr>
          <p:cNvPr id="19" name="Shape 19"/>
          <p:cNvSpPr/>
          <p:nvPr/>
        </p:nvSpPr>
        <p:spPr>
          <a:xfrm>
            <a:off x="904875" y="3648075"/>
            <a:ext cx="7315200" cy="1280159"/>
          </a:xfrm>
          <a:prstGeom prst="rect">
            <a:avLst/>
          </a:prstGeom>
          <a:noFill/>
          <a:ln w="9525" cap="rnd">
            <a:solidFill>
              <a:schemeClr val="accent1"/>
            </a:solidFill>
            <a:prstDash val="solid"/>
            <a:round/>
            <a:headEnd type="none" w="med" len="med"/>
            <a:tailEnd type="none" w="med" len="med"/>
          </a:ln>
        </p:spPr>
        <p:txBody>
          <a:bodyPr lIns="91425" tIns="45700" rIns="91425" bIns="45700" anchor="ctr" anchorCtr="0">
            <a:noAutofit/>
          </a:bodyPr>
          <a:lstStyle/>
          <a:p>
            <a:pPr>
              <a:spcBef>
                <a:spcPts val="0"/>
              </a:spcBef>
              <a:buNone/>
            </a:pPr>
            <a:endParaRPr/>
          </a:p>
        </p:txBody>
      </p:sp>
      <p:sp>
        <p:nvSpPr>
          <p:cNvPr id="20" name="Shape 20"/>
          <p:cNvSpPr/>
          <p:nvPr/>
        </p:nvSpPr>
        <p:spPr>
          <a:xfrm>
            <a:off x="914400" y="5048250"/>
            <a:ext cx="7315200" cy="685799"/>
          </a:xfrm>
          <a:prstGeom prst="rect">
            <a:avLst/>
          </a:prstGeom>
          <a:noFill/>
          <a:ln w="9525" cap="rnd">
            <a:solidFill>
              <a:schemeClr val="accent2"/>
            </a:solidFill>
            <a:prstDash val="solid"/>
            <a:round/>
            <a:headEnd type="none" w="med" len="med"/>
            <a:tailEnd type="none" w="med" len="med"/>
          </a:ln>
        </p:spPr>
        <p:txBody>
          <a:bodyPr lIns="91425" tIns="45700" rIns="91425" bIns="45700" anchor="ctr" anchorCtr="0">
            <a:noAutofit/>
          </a:bodyPr>
          <a:lstStyle/>
          <a:p>
            <a:pPr>
              <a:spcBef>
                <a:spcPts val="0"/>
              </a:spcBef>
              <a:buNone/>
            </a:pPr>
            <a:endParaRPr/>
          </a:p>
        </p:txBody>
      </p:sp>
      <p:sp>
        <p:nvSpPr>
          <p:cNvPr id="21" name="Shape 21"/>
          <p:cNvSpPr/>
          <p:nvPr/>
        </p:nvSpPr>
        <p:spPr>
          <a:xfrm>
            <a:off x="904875" y="3648075"/>
            <a:ext cx="228600" cy="1280159"/>
          </a:xfrm>
          <a:prstGeom prst="rect">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22" name="Shape 22"/>
          <p:cNvSpPr/>
          <p:nvPr/>
        </p:nvSpPr>
        <p:spPr>
          <a:xfrm>
            <a:off x="914400" y="5048250"/>
            <a:ext cx="228600" cy="685799"/>
          </a:xfrm>
          <a:prstGeom prst="rect">
            <a:avLst/>
          </a:prstGeom>
          <a:solidFill>
            <a:schemeClr val="accent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152400"/>
            <a:ext cx="8229600" cy="990599"/>
          </a:xfrm>
          <a:prstGeom prst="rect">
            <a:avLst/>
          </a:prstGeom>
          <a:noFill/>
          <a:ln>
            <a:noFill/>
          </a:ln>
        </p:spPr>
        <p:txBody>
          <a:bodyPr lIns="91425" tIns="91425" rIns="91425" bIns="91425" anchor="b" anchorCtr="0"/>
          <a:lstStyle>
            <a:lvl1pPr algn="l" rtl="0">
              <a:spcBef>
                <a:spcPts val="0"/>
              </a:spcBef>
              <a:buClr>
                <a:schemeClr val="dk2"/>
              </a:buClr>
              <a:buNone/>
              <a:defRPr sz="3200">
                <a:solidFill>
                  <a:schemeClr val="dk2"/>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7" name="Shape 87"/>
          <p:cNvSpPr txBox="1">
            <a:spLocks noGrp="1"/>
          </p:cNvSpPr>
          <p:nvPr>
            <p:ph type="body" idx="1"/>
          </p:nvPr>
        </p:nvSpPr>
        <p:spPr>
          <a:xfrm>
            <a:off x="457200" y="1219200"/>
            <a:ext cx="8229600" cy="4910327"/>
          </a:xfrm>
          <a:prstGeom prst="rect">
            <a:avLst/>
          </a:prstGeom>
          <a:noFill/>
          <a:ln>
            <a:noFill/>
          </a:ln>
        </p:spPr>
        <p:txBody>
          <a:bodyPr lIns="91425" tIns="91425" rIns="91425" bIns="91425" anchor="t" anchorCtr="0"/>
          <a:lstStyle>
            <a:lvl1pPr marL="274320" indent="-198120" algn="l" rtl="0">
              <a:spcBef>
                <a:spcPts val="600"/>
              </a:spcBef>
              <a:buClr>
                <a:schemeClr val="accent1"/>
              </a:buClr>
              <a:buFont typeface="Arial"/>
              <a:buChar char="●"/>
              <a:defRPr sz="2600">
                <a:solidFill>
                  <a:schemeClr val="dk1"/>
                </a:solidFill>
              </a:defRPr>
            </a:lvl1pPr>
            <a:lvl2pPr marL="548640" indent="-215265" algn="l" rtl="0">
              <a:spcBef>
                <a:spcPts val="500"/>
              </a:spcBef>
              <a:buClr>
                <a:schemeClr val="accent2"/>
              </a:buClr>
              <a:buFont typeface="Arial"/>
              <a:buChar char="●"/>
              <a:defRPr sz="2300">
                <a:solidFill>
                  <a:schemeClr val="dk2"/>
                </a:solidFill>
              </a:defRPr>
            </a:lvl2pPr>
            <a:lvl3pPr marL="822960" indent="-181610" algn="l" rtl="0">
              <a:spcBef>
                <a:spcPts val="500"/>
              </a:spcBef>
              <a:buClr>
                <a:srgbClr val="7F7F7F"/>
              </a:buClr>
              <a:buFont typeface="Arial"/>
              <a:buChar char="●"/>
              <a:defRPr sz="2000">
                <a:solidFill>
                  <a:schemeClr val="dk1"/>
                </a:solidFill>
              </a:defRPr>
            </a:lvl3pPr>
            <a:lvl4pPr marL="1097280" indent="-186055" algn="l" rtl="0">
              <a:spcBef>
                <a:spcPts val="400"/>
              </a:spcBef>
              <a:buClr>
                <a:srgbClr val="778A99"/>
              </a:buClr>
              <a:buFont typeface="Arial"/>
              <a:buChar char="●"/>
              <a:defRPr sz="1800">
                <a:solidFill>
                  <a:schemeClr val="dk1"/>
                </a:solidFill>
              </a:defRPr>
            </a:lvl4pPr>
            <a:lvl5pPr marL="1371600" indent="-187325" algn="l" rtl="0">
              <a:spcBef>
                <a:spcPts val="300"/>
              </a:spcBef>
              <a:buClr>
                <a:schemeClr val="accent2"/>
              </a:buClr>
              <a:buFont typeface="Arial"/>
              <a:buChar char="●"/>
              <a:defRPr sz="1600">
                <a:solidFill>
                  <a:schemeClr val="dk1"/>
                </a:solidFill>
              </a:defRPr>
            </a:lvl5pPr>
            <a:lvl6pPr marL="1645920" indent="-140970" algn="l" rtl="0">
              <a:spcBef>
                <a:spcPts val="300"/>
              </a:spcBef>
              <a:buClr>
                <a:srgbClr val="778A99"/>
              </a:buClr>
              <a:buFont typeface="Arial"/>
              <a:buChar char="●"/>
              <a:defRPr sz="1600">
                <a:solidFill>
                  <a:schemeClr val="dk1"/>
                </a:solidFill>
              </a:defRPr>
            </a:lvl6pPr>
            <a:lvl7pPr marL="1828800" indent="-149225" algn="l" rtl="0">
              <a:spcBef>
                <a:spcPts val="300"/>
              </a:spcBef>
              <a:buClr>
                <a:srgbClr val="555D7A"/>
              </a:buClr>
              <a:buFont typeface="Arial"/>
              <a:buChar char="●"/>
              <a:defRPr sz="1400">
                <a:solidFill>
                  <a:schemeClr val="dk1"/>
                </a:solidFill>
              </a:defRPr>
            </a:lvl7pPr>
            <a:lvl8pPr marL="2011679" indent="-141604" algn="l" rtl="0">
              <a:spcBef>
                <a:spcPts val="300"/>
              </a:spcBef>
              <a:buClr>
                <a:srgbClr val="7F7F7F"/>
              </a:buClr>
              <a:buFont typeface="Arial"/>
              <a:buChar char="●"/>
              <a:defRPr sz="1400">
                <a:solidFill>
                  <a:schemeClr val="dk1"/>
                </a:solidFill>
              </a:defRPr>
            </a:lvl8pPr>
            <a:lvl9pPr marL="2194560" indent="-153035" algn="l" rtl="0">
              <a:spcBef>
                <a:spcPts val="300"/>
              </a:spcBef>
              <a:buClr>
                <a:srgbClr val="9FB8CD"/>
              </a:buClr>
              <a:buFont typeface="Arial"/>
              <a:buChar char="●"/>
              <a:defRPr sz="1200">
                <a:solidFill>
                  <a:schemeClr val="dk1"/>
                </a:solidFill>
              </a:defRPr>
            </a:lvl9pPr>
          </a:lstStyle>
          <a:p>
            <a:endParaRPr/>
          </a:p>
        </p:txBody>
      </p:sp>
      <p:sp>
        <p:nvSpPr>
          <p:cNvPr id="88" name="Shape 88"/>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indent="0" algn="l" rtl="0">
              <a:spcBef>
                <a:spcPts val="0"/>
              </a:spcBef>
              <a:defRPr sz="1400" b="0" i="0" u="none" strike="noStrike" cap="none" baseline="0">
                <a:solidFill>
                  <a:schemeClr val="dk2"/>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89" name="Shape 89"/>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chemeClr val="dk2"/>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90" name="Shape 90"/>
          <p:cNvSpPr txBox="1">
            <a:spLocks noGrp="1"/>
          </p:cNvSpPr>
          <p:nvPr>
            <p:ph type="sldNum" idx="12"/>
          </p:nvPr>
        </p:nvSpPr>
        <p:spPr>
          <a:xfrm>
            <a:off x="612647" y="6356350"/>
            <a:ext cx="1981199" cy="365759"/>
          </a:xfrm>
          <a:prstGeom prst="rect">
            <a:avLst/>
          </a:prstGeom>
          <a:noFill/>
          <a:ln>
            <a:noFill/>
          </a:ln>
        </p:spPr>
        <p:txBody>
          <a:bodyPr lIns="91425" tIns="91425" rIns="91425" bIns="91425" anchor="t" anchorCtr="0">
            <a:noAutofit/>
          </a:bodyPr>
          <a:lstStyle/>
          <a:p>
            <a:pPr marL="0" lvl="0" indent="-88900">
              <a:spcBef>
                <a:spcPts val="0"/>
              </a:spcBef>
              <a:buClr>
                <a:srgbClr val="000000"/>
              </a:buClr>
              <a:buFont typeface="Arial"/>
              <a:buChar char="●"/>
            </a:pPr>
            <a:endParaRPr sz="1400" b="0" i="0" u="none" strike="noStrike" cap="none" baseline="0">
              <a:solidFill>
                <a:schemeClr val="dk2"/>
              </a:solidFill>
              <a:latin typeface="Arial"/>
              <a:ea typeface="Arial"/>
              <a:cs typeface="Arial"/>
              <a:sym typeface="Arial"/>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sz="1800" b="0" i="0" u="none" strike="noStrike" cap="none" baseline="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sz="1800" b="0" i="0" u="none" strike="noStrike" cap="none" baseline="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6629400" y="274637"/>
            <a:ext cx="2057400" cy="5851525"/>
          </a:xfrm>
          <a:prstGeom prst="rect">
            <a:avLst/>
          </a:prstGeom>
          <a:noFill/>
          <a:ln>
            <a:noFill/>
          </a:ln>
        </p:spPr>
        <p:txBody>
          <a:bodyPr lIns="91425" tIns="91425" rIns="91425" bIns="91425" anchor="b" anchorCtr="0"/>
          <a:lstStyle>
            <a:lvl1pPr algn="l" rtl="0">
              <a:spcBef>
                <a:spcPts val="0"/>
              </a:spcBef>
              <a:buClr>
                <a:schemeClr val="dk2"/>
              </a:buClr>
              <a:buNone/>
              <a:defRPr sz="3200">
                <a:solidFill>
                  <a:schemeClr val="dk2"/>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3" name="Shape 93"/>
          <p:cNvSpPr txBox="1">
            <a:spLocks noGrp="1"/>
          </p:cNvSpPr>
          <p:nvPr>
            <p:ph type="body" idx="1"/>
          </p:nvPr>
        </p:nvSpPr>
        <p:spPr>
          <a:xfrm>
            <a:off x="457200" y="274637"/>
            <a:ext cx="6019799" cy="5851525"/>
          </a:xfrm>
          <a:prstGeom prst="rect">
            <a:avLst/>
          </a:prstGeom>
          <a:noFill/>
          <a:ln>
            <a:noFill/>
          </a:ln>
        </p:spPr>
        <p:txBody>
          <a:bodyPr lIns="91425" tIns="91425" rIns="91425" bIns="91425" anchor="t" anchorCtr="0"/>
          <a:lstStyle>
            <a:lvl1pPr marL="274320" indent="-198120" algn="l" rtl="0">
              <a:spcBef>
                <a:spcPts val="600"/>
              </a:spcBef>
              <a:buClr>
                <a:schemeClr val="accent1"/>
              </a:buClr>
              <a:buFont typeface="Arial"/>
              <a:buChar char="●"/>
              <a:defRPr sz="2600">
                <a:solidFill>
                  <a:schemeClr val="dk1"/>
                </a:solidFill>
              </a:defRPr>
            </a:lvl1pPr>
            <a:lvl2pPr marL="548640" indent="-215265" algn="l" rtl="0">
              <a:spcBef>
                <a:spcPts val="500"/>
              </a:spcBef>
              <a:buClr>
                <a:schemeClr val="accent2"/>
              </a:buClr>
              <a:buFont typeface="Arial"/>
              <a:buChar char="●"/>
              <a:defRPr sz="2300">
                <a:solidFill>
                  <a:schemeClr val="dk2"/>
                </a:solidFill>
              </a:defRPr>
            </a:lvl2pPr>
            <a:lvl3pPr marL="822960" indent="-181610" algn="l" rtl="0">
              <a:spcBef>
                <a:spcPts val="500"/>
              </a:spcBef>
              <a:buClr>
                <a:srgbClr val="7F7F7F"/>
              </a:buClr>
              <a:buFont typeface="Arial"/>
              <a:buChar char="●"/>
              <a:defRPr sz="2000">
                <a:solidFill>
                  <a:schemeClr val="dk1"/>
                </a:solidFill>
              </a:defRPr>
            </a:lvl3pPr>
            <a:lvl4pPr marL="1097280" indent="-186055" algn="l" rtl="0">
              <a:spcBef>
                <a:spcPts val="400"/>
              </a:spcBef>
              <a:buClr>
                <a:srgbClr val="778A99"/>
              </a:buClr>
              <a:buFont typeface="Arial"/>
              <a:buChar char="●"/>
              <a:defRPr sz="1800">
                <a:solidFill>
                  <a:schemeClr val="dk1"/>
                </a:solidFill>
              </a:defRPr>
            </a:lvl4pPr>
            <a:lvl5pPr marL="1371600" indent="-187325" algn="l" rtl="0">
              <a:spcBef>
                <a:spcPts val="300"/>
              </a:spcBef>
              <a:buClr>
                <a:schemeClr val="accent2"/>
              </a:buClr>
              <a:buFont typeface="Arial"/>
              <a:buChar char="●"/>
              <a:defRPr sz="1600">
                <a:solidFill>
                  <a:schemeClr val="dk1"/>
                </a:solidFill>
              </a:defRPr>
            </a:lvl5pPr>
            <a:lvl6pPr marL="1645920" indent="-140970" algn="l" rtl="0">
              <a:spcBef>
                <a:spcPts val="300"/>
              </a:spcBef>
              <a:buClr>
                <a:srgbClr val="778A99"/>
              </a:buClr>
              <a:buFont typeface="Arial"/>
              <a:buChar char="●"/>
              <a:defRPr sz="1600">
                <a:solidFill>
                  <a:schemeClr val="dk1"/>
                </a:solidFill>
              </a:defRPr>
            </a:lvl6pPr>
            <a:lvl7pPr marL="1828800" indent="-149225" algn="l" rtl="0">
              <a:spcBef>
                <a:spcPts val="300"/>
              </a:spcBef>
              <a:buClr>
                <a:srgbClr val="555D7A"/>
              </a:buClr>
              <a:buFont typeface="Arial"/>
              <a:buChar char="●"/>
              <a:defRPr sz="1400">
                <a:solidFill>
                  <a:schemeClr val="dk1"/>
                </a:solidFill>
              </a:defRPr>
            </a:lvl7pPr>
            <a:lvl8pPr marL="2011679" indent="-141604" algn="l" rtl="0">
              <a:spcBef>
                <a:spcPts val="300"/>
              </a:spcBef>
              <a:buClr>
                <a:srgbClr val="7F7F7F"/>
              </a:buClr>
              <a:buFont typeface="Arial"/>
              <a:buChar char="●"/>
              <a:defRPr sz="1400">
                <a:solidFill>
                  <a:schemeClr val="dk1"/>
                </a:solidFill>
              </a:defRPr>
            </a:lvl8pPr>
            <a:lvl9pPr marL="2194560" indent="-153035" algn="l" rtl="0">
              <a:spcBef>
                <a:spcPts val="300"/>
              </a:spcBef>
              <a:buClr>
                <a:srgbClr val="9FB8CD"/>
              </a:buClr>
              <a:buFont typeface="Arial"/>
              <a:buChar char="●"/>
              <a:defRPr sz="1200">
                <a:solidFill>
                  <a:schemeClr val="dk1"/>
                </a:solidFill>
              </a:defRPr>
            </a:lvl9pPr>
          </a:lstStyle>
          <a:p>
            <a:endParaRPr/>
          </a:p>
        </p:txBody>
      </p:sp>
      <p:sp>
        <p:nvSpPr>
          <p:cNvPr id="94" name="Shape 94"/>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indent="0" algn="l" rtl="0">
              <a:spcBef>
                <a:spcPts val="0"/>
              </a:spcBef>
              <a:defRPr sz="1400" b="0" i="0" u="none" strike="noStrike" cap="none" baseline="0">
                <a:solidFill>
                  <a:schemeClr val="dk2"/>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95" name="Shape 95"/>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chemeClr val="dk2"/>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96" name="Shape 96"/>
          <p:cNvSpPr txBox="1">
            <a:spLocks noGrp="1"/>
          </p:cNvSpPr>
          <p:nvPr>
            <p:ph type="sldNum" idx="12"/>
          </p:nvPr>
        </p:nvSpPr>
        <p:spPr>
          <a:xfrm>
            <a:off x="612647" y="6356350"/>
            <a:ext cx="1981199" cy="365759"/>
          </a:xfrm>
          <a:prstGeom prst="rect">
            <a:avLst/>
          </a:prstGeom>
          <a:noFill/>
          <a:ln>
            <a:noFill/>
          </a:ln>
        </p:spPr>
        <p:txBody>
          <a:bodyPr lIns="91425" tIns="91425" rIns="91425" bIns="91425" anchor="t" anchorCtr="0">
            <a:noAutofit/>
          </a:bodyPr>
          <a:lstStyle/>
          <a:p>
            <a:pPr marL="0" lvl="0" indent="-88900">
              <a:spcBef>
                <a:spcPts val="0"/>
              </a:spcBef>
              <a:buClr>
                <a:srgbClr val="000000"/>
              </a:buClr>
              <a:buFont typeface="Arial"/>
              <a:buChar char="●"/>
            </a:pPr>
            <a:endParaRPr sz="1400" b="0" i="0" u="none" strike="noStrike" cap="none" baseline="0">
              <a:solidFill>
                <a:schemeClr val="dk2"/>
              </a:solidFill>
              <a:latin typeface="Arial"/>
              <a:ea typeface="Arial"/>
              <a:cs typeface="Arial"/>
              <a:sym typeface="Arial"/>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sz="1800" b="0" i="0" u="none" strike="noStrike" cap="none" baseline="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sz="1800" b="0" i="0" u="none" strike="noStrike" cap="none" baseline="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p:txBody>
      </p:sp>
      <p:cxnSp>
        <p:nvCxnSpPr>
          <p:cNvPr id="97" name="Shape 97"/>
          <p:cNvCxnSpPr/>
          <p:nvPr/>
        </p:nvCxnSpPr>
        <p:spPr>
          <a:xfrm>
            <a:off x="457200" y="6353175"/>
            <a:ext cx="8229600" cy="0"/>
          </a:xfrm>
          <a:prstGeom prst="straightConnector1">
            <a:avLst/>
          </a:prstGeom>
          <a:noFill/>
          <a:ln w="9525" cap="flat">
            <a:solidFill>
              <a:schemeClr val="accent2"/>
            </a:solidFill>
            <a:prstDash val="dash"/>
            <a:round/>
            <a:headEnd type="none" w="med" len="med"/>
            <a:tailEnd type="none" w="med" len="med"/>
          </a:ln>
        </p:spPr>
      </p:cxnSp>
      <p:sp>
        <p:nvSpPr>
          <p:cNvPr id="98" name="Shape 98"/>
          <p:cNvSpPr/>
          <p:nvPr/>
        </p:nvSpPr>
        <p:spPr>
          <a:xfrm rot="5400000">
            <a:off x="419099" y="6467474"/>
            <a:ext cx="190849" cy="120313"/>
          </a:xfrm>
          <a:prstGeom prst="triangle">
            <a:avLst>
              <a:gd name="adj" fmla="val 50000"/>
            </a:avLst>
          </a:prstGeom>
          <a:solidFill>
            <a:schemeClr val="accent2"/>
          </a:solidFill>
          <a:ln>
            <a:noFill/>
          </a:ln>
        </p:spPr>
        <p:txBody>
          <a:bodyPr lIns="91425" tIns="45700" rIns="91425" bIns="45700" anchor="ctr" anchorCtr="0">
            <a:noAutofit/>
          </a:bodyPr>
          <a:lstStyle/>
          <a:p>
            <a:pPr>
              <a:spcBef>
                <a:spcPts val="0"/>
              </a:spcBef>
              <a:buNone/>
            </a:pPr>
            <a:endParaRPr/>
          </a:p>
        </p:txBody>
      </p:sp>
      <p:cxnSp>
        <p:nvCxnSpPr>
          <p:cNvPr id="99" name="Shape 99"/>
          <p:cNvCxnSpPr/>
          <p:nvPr/>
        </p:nvCxnSpPr>
        <p:spPr>
          <a:xfrm rot="5400000">
            <a:off x="3629606" y="3201951"/>
            <a:ext cx="5852159" cy="0"/>
          </a:xfrm>
          <a:prstGeom prst="straightConnector1">
            <a:avLst/>
          </a:prstGeom>
          <a:noFill/>
          <a:ln w="9525" cap="flat">
            <a:solidFill>
              <a:schemeClr val="accent2"/>
            </a:solidFill>
            <a:prstDash val="dash"/>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152400"/>
            <a:ext cx="8229600" cy="990599"/>
          </a:xfrm>
          <a:prstGeom prst="rect">
            <a:avLst/>
          </a:prstGeom>
          <a:noFill/>
          <a:ln>
            <a:noFill/>
          </a:ln>
        </p:spPr>
        <p:txBody>
          <a:bodyPr lIns="91425" tIns="91425" rIns="91425" bIns="91425" anchor="b" anchorCtr="0"/>
          <a:lstStyle>
            <a:lvl1pPr algn="l" rtl="0">
              <a:spcBef>
                <a:spcPts val="0"/>
              </a:spcBef>
              <a:buClr>
                <a:schemeClr val="dk2"/>
              </a:buClr>
              <a:buNone/>
              <a:defRPr sz="3200">
                <a:solidFill>
                  <a:schemeClr val="dk2"/>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5" name="Shape 25"/>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indent="0" algn="l" rtl="0">
              <a:spcBef>
                <a:spcPts val="0"/>
              </a:spcBef>
              <a:defRPr sz="1400" b="0" i="0" u="none" strike="noStrike" cap="none" baseline="0">
                <a:solidFill>
                  <a:schemeClr val="dk2"/>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26" name="Shape 26"/>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chemeClr val="dk2"/>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27" name="Shape 27"/>
          <p:cNvSpPr txBox="1">
            <a:spLocks noGrp="1"/>
          </p:cNvSpPr>
          <p:nvPr>
            <p:ph type="sldNum" idx="12"/>
          </p:nvPr>
        </p:nvSpPr>
        <p:spPr>
          <a:xfrm>
            <a:off x="612647" y="6356350"/>
            <a:ext cx="1981199" cy="365759"/>
          </a:xfrm>
          <a:prstGeom prst="rect">
            <a:avLst/>
          </a:prstGeom>
          <a:noFill/>
          <a:ln>
            <a:noFill/>
          </a:ln>
        </p:spPr>
        <p:txBody>
          <a:bodyPr lIns="91425" tIns="91425" rIns="91425" bIns="91425" anchor="t" anchorCtr="0">
            <a:noAutofit/>
          </a:bodyPr>
          <a:lstStyle/>
          <a:p>
            <a:pPr marL="0" lvl="0" indent="-88900">
              <a:spcBef>
                <a:spcPts val="0"/>
              </a:spcBef>
              <a:buClr>
                <a:srgbClr val="000000"/>
              </a:buClr>
              <a:buFont typeface="Arial"/>
              <a:buChar char="●"/>
            </a:pPr>
            <a:endParaRPr sz="1400" b="0" i="0" u="none" strike="noStrike" cap="none" baseline="0">
              <a:solidFill>
                <a:schemeClr val="dk2"/>
              </a:solidFill>
              <a:latin typeface="Arial"/>
              <a:ea typeface="Arial"/>
              <a:cs typeface="Arial"/>
              <a:sym typeface="Arial"/>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sz="1800" b="0" i="0" u="none" strike="noStrike" cap="none" baseline="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sz="1800" b="0" i="0" u="none" strike="noStrike" cap="none" baseline="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p:txBody>
      </p:sp>
      <p:sp>
        <p:nvSpPr>
          <p:cNvPr id="28" name="Shape 28"/>
          <p:cNvSpPr txBox="1">
            <a:spLocks noGrp="1"/>
          </p:cNvSpPr>
          <p:nvPr>
            <p:ph type="body" idx="1"/>
          </p:nvPr>
        </p:nvSpPr>
        <p:spPr>
          <a:xfrm>
            <a:off x="457200" y="1219200"/>
            <a:ext cx="8229600" cy="4937760"/>
          </a:xfrm>
          <a:prstGeom prst="rect">
            <a:avLst/>
          </a:prstGeom>
          <a:noFill/>
          <a:ln>
            <a:noFill/>
          </a:ln>
        </p:spPr>
        <p:txBody>
          <a:bodyPr lIns="91425" tIns="91425" rIns="91425" bIns="91425" anchor="t" anchorCtr="0"/>
          <a:lstStyle>
            <a:lvl1pPr marL="274320" indent="-198120" algn="l" rtl="0">
              <a:spcBef>
                <a:spcPts val="600"/>
              </a:spcBef>
              <a:buClr>
                <a:schemeClr val="accent1"/>
              </a:buClr>
              <a:buFont typeface="Arial"/>
              <a:buChar char="●"/>
              <a:defRPr sz="2600">
                <a:solidFill>
                  <a:schemeClr val="dk1"/>
                </a:solidFill>
              </a:defRPr>
            </a:lvl1pPr>
            <a:lvl2pPr marL="548640" indent="-215265" algn="l" rtl="0">
              <a:spcBef>
                <a:spcPts val="500"/>
              </a:spcBef>
              <a:buClr>
                <a:schemeClr val="accent2"/>
              </a:buClr>
              <a:buFont typeface="Arial"/>
              <a:buChar char="●"/>
              <a:defRPr sz="2300">
                <a:solidFill>
                  <a:schemeClr val="dk2"/>
                </a:solidFill>
              </a:defRPr>
            </a:lvl2pPr>
            <a:lvl3pPr marL="822960" indent="-181610" algn="l" rtl="0">
              <a:spcBef>
                <a:spcPts val="500"/>
              </a:spcBef>
              <a:buClr>
                <a:srgbClr val="7F7F7F"/>
              </a:buClr>
              <a:buFont typeface="Arial"/>
              <a:buChar char="●"/>
              <a:defRPr sz="2000">
                <a:solidFill>
                  <a:schemeClr val="dk1"/>
                </a:solidFill>
              </a:defRPr>
            </a:lvl3pPr>
            <a:lvl4pPr marL="1097280" indent="-186055" algn="l" rtl="0">
              <a:spcBef>
                <a:spcPts val="400"/>
              </a:spcBef>
              <a:buClr>
                <a:srgbClr val="778A99"/>
              </a:buClr>
              <a:buFont typeface="Arial"/>
              <a:buChar char="●"/>
              <a:defRPr sz="1800">
                <a:solidFill>
                  <a:schemeClr val="dk1"/>
                </a:solidFill>
              </a:defRPr>
            </a:lvl4pPr>
            <a:lvl5pPr marL="1371600" indent="-187325" algn="l" rtl="0">
              <a:spcBef>
                <a:spcPts val="300"/>
              </a:spcBef>
              <a:buClr>
                <a:schemeClr val="accent2"/>
              </a:buClr>
              <a:buFont typeface="Arial"/>
              <a:buChar char="●"/>
              <a:defRPr sz="1600">
                <a:solidFill>
                  <a:schemeClr val="dk1"/>
                </a:solidFill>
              </a:defRPr>
            </a:lvl5pPr>
            <a:lvl6pPr marL="1645920" indent="-140970" algn="l" rtl="0">
              <a:spcBef>
                <a:spcPts val="300"/>
              </a:spcBef>
              <a:buClr>
                <a:srgbClr val="778A99"/>
              </a:buClr>
              <a:buFont typeface="Arial"/>
              <a:buChar char="●"/>
              <a:defRPr sz="1600">
                <a:solidFill>
                  <a:schemeClr val="dk1"/>
                </a:solidFill>
              </a:defRPr>
            </a:lvl6pPr>
            <a:lvl7pPr marL="1828800" indent="-149225" algn="l" rtl="0">
              <a:spcBef>
                <a:spcPts val="300"/>
              </a:spcBef>
              <a:buClr>
                <a:srgbClr val="555D7A"/>
              </a:buClr>
              <a:buFont typeface="Arial"/>
              <a:buChar char="●"/>
              <a:defRPr sz="1400">
                <a:solidFill>
                  <a:schemeClr val="dk1"/>
                </a:solidFill>
              </a:defRPr>
            </a:lvl7pPr>
            <a:lvl8pPr marL="2011679" indent="-141604" algn="l" rtl="0">
              <a:spcBef>
                <a:spcPts val="300"/>
              </a:spcBef>
              <a:buClr>
                <a:srgbClr val="7F7F7F"/>
              </a:buClr>
              <a:buFont typeface="Arial"/>
              <a:buChar char="●"/>
              <a:defRPr sz="1400">
                <a:solidFill>
                  <a:schemeClr val="dk1"/>
                </a:solidFill>
              </a:defRPr>
            </a:lvl8pPr>
            <a:lvl9pPr marL="2194560" indent="-153035" algn="l" rtl="0">
              <a:spcBef>
                <a:spcPts val="300"/>
              </a:spcBef>
              <a:buClr>
                <a:srgbClr val="9FB8CD"/>
              </a:buClr>
              <a:buFont typeface="Arial"/>
              <a:buChar char="●"/>
              <a:defRPr sz="1200">
                <a:solidFill>
                  <a:schemeClr val="dk1"/>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_HEADER">
    <p:bg>
      <p:bgPr>
        <a:solidFill>
          <a:schemeClr val="dk2"/>
        </a:solidFill>
        <a:effectLst/>
      </p:bgPr>
    </p:bg>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1219200" y="2971800"/>
            <a:ext cx="6858000" cy="1066799"/>
          </a:xfrm>
          <a:prstGeom prst="rect">
            <a:avLst/>
          </a:prstGeom>
          <a:noFill/>
          <a:ln>
            <a:noFill/>
          </a:ln>
        </p:spPr>
        <p:txBody>
          <a:bodyPr lIns="91425" tIns="91425" rIns="91425" bIns="91425" anchor="t" anchorCtr="0"/>
          <a:lstStyle>
            <a:lvl1pPr algn="r" rtl="0">
              <a:spcBef>
                <a:spcPts val="0"/>
              </a:spcBef>
              <a:buNone/>
              <a:defRPr sz="3200" b="0" cap="none" baseline="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1" name="Shape 31"/>
          <p:cNvSpPr txBox="1">
            <a:spLocks noGrp="1"/>
          </p:cNvSpPr>
          <p:nvPr>
            <p:ph type="body" idx="1"/>
          </p:nvPr>
        </p:nvSpPr>
        <p:spPr>
          <a:xfrm>
            <a:off x="1295400" y="4267200"/>
            <a:ext cx="6781800" cy="1143000"/>
          </a:xfrm>
          <a:prstGeom prst="rect">
            <a:avLst/>
          </a:prstGeom>
          <a:noFill/>
          <a:ln>
            <a:noFill/>
          </a:ln>
        </p:spPr>
        <p:txBody>
          <a:bodyPr lIns="91425" tIns="91425" rIns="91425" bIns="91425" anchor="t" anchorCtr="0"/>
          <a:lstStyle>
            <a:lvl1pPr marL="0" indent="0" algn="r" rtl="0">
              <a:spcBef>
                <a:spcPts val="0"/>
              </a:spcBef>
              <a:buClr>
                <a:srgbClr val="FEFEFE"/>
              </a:buClr>
              <a:buNone/>
              <a:defRPr sz="2000">
                <a:solidFill>
                  <a:srgbClr val="FEFEFE"/>
                </a:solidFill>
              </a:defRPr>
            </a:lvl1pPr>
            <a:lvl2pPr rtl="0">
              <a:spcBef>
                <a:spcPts val="0"/>
              </a:spcBef>
              <a:buClr>
                <a:srgbClr val="FEFEFE"/>
              </a:buClr>
              <a:buNone/>
              <a:defRPr sz="1800">
                <a:solidFill>
                  <a:srgbClr val="FEFEFE"/>
                </a:solidFill>
              </a:defRPr>
            </a:lvl2pPr>
            <a:lvl3pPr rtl="0">
              <a:spcBef>
                <a:spcPts val="0"/>
              </a:spcBef>
              <a:buClr>
                <a:srgbClr val="FEFEFE"/>
              </a:buClr>
              <a:buNone/>
              <a:defRPr sz="1600">
                <a:solidFill>
                  <a:srgbClr val="FEFEFE"/>
                </a:solidFill>
              </a:defRPr>
            </a:lvl3pPr>
            <a:lvl4pPr rtl="0">
              <a:spcBef>
                <a:spcPts val="0"/>
              </a:spcBef>
              <a:buClr>
                <a:srgbClr val="FEFEFE"/>
              </a:buClr>
              <a:buNone/>
              <a:defRPr sz="1400">
                <a:solidFill>
                  <a:srgbClr val="FEFEFE"/>
                </a:solidFill>
              </a:defRPr>
            </a:lvl4pPr>
            <a:lvl5pPr rtl="0">
              <a:spcBef>
                <a:spcPts val="0"/>
              </a:spcBef>
              <a:buClr>
                <a:srgbClr val="FEFEFE"/>
              </a:buClr>
              <a:buNone/>
              <a:defRPr sz="1400">
                <a:solidFill>
                  <a:srgbClr val="FEFEFE"/>
                </a:solidFill>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2" name="Shape 32"/>
          <p:cNvSpPr txBox="1">
            <a:spLocks noGrp="1"/>
          </p:cNvSpPr>
          <p:nvPr>
            <p:ph type="dt" idx="10"/>
          </p:nvPr>
        </p:nvSpPr>
        <p:spPr>
          <a:xfrm>
            <a:off x="6400800" y="6355080"/>
            <a:ext cx="2286000" cy="365759"/>
          </a:xfrm>
          <a:prstGeom prst="rect">
            <a:avLst/>
          </a:prstGeom>
          <a:noFill/>
          <a:ln>
            <a:noFill/>
          </a:ln>
        </p:spPr>
        <p:txBody>
          <a:bodyPr lIns="91425" tIns="91425" rIns="91425" bIns="91425" anchor="t" anchorCtr="0"/>
          <a:lstStyle>
            <a:lvl1pPr marL="0" marR="0" indent="0" algn="l" rtl="0">
              <a:spcBef>
                <a:spcPts val="0"/>
              </a:spcBef>
              <a:defRPr sz="1400" b="0" i="0" u="none" strike="noStrike" cap="none" baseline="0">
                <a:solidFill>
                  <a:schemeClr val="lt2"/>
                </a:solidFill>
                <a:latin typeface="Arial"/>
                <a:ea typeface="Arial"/>
                <a:cs typeface="Arial"/>
                <a:sym typeface="Arial"/>
              </a:defRPr>
            </a:lvl1pPr>
            <a:lvl2pPr marL="457200" marR="0" indent="0" algn="l" rtl="0">
              <a:spcBef>
                <a:spcPts val="0"/>
              </a:spcBef>
              <a:defRPr sz="1800" b="0" i="0" u="none" strike="noStrike" cap="none" baseline="0">
                <a:solidFill>
                  <a:schemeClr val="lt1"/>
                </a:solidFill>
                <a:latin typeface="Arial"/>
                <a:ea typeface="Arial"/>
                <a:cs typeface="Arial"/>
                <a:sym typeface="Arial"/>
              </a:defRPr>
            </a:lvl2pPr>
            <a:lvl3pPr marL="914400" marR="0" indent="0" algn="l" rtl="0">
              <a:spcBef>
                <a:spcPts val="0"/>
              </a:spcBef>
              <a:defRPr sz="1800" b="0" i="0" u="none" strike="noStrike" cap="none" baseline="0">
                <a:solidFill>
                  <a:schemeClr val="lt1"/>
                </a:solidFill>
                <a:latin typeface="Arial"/>
                <a:ea typeface="Arial"/>
                <a:cs typeface="Arial"/>
                <a:sym typeface="Arial"/>
              </a:defRPr>
            </a:lvl3pPr>
            <a:lvl4pPr marL="1371600" marR="0" indent="0" algn="l" rtl="0">
              <a:spcBef>
                <a:spcPts val="0"/>
              </a:spcBef>
              <a:defRPr sz="1800" b="0" i="0" u="none" strike="noStrike" cap="none" baseline="0">
                <a:solidFill>
                  <a:schemeClr val="lt1"/>
                </a:solidFill>
                <a:latin typeface="Arial"/>
                <a:ea typeface="Arial"/>
                <a:cs typeface="Arial"/>
                <a:sym typeface="Arial"/>
              </a:defRPr>
            </a:lvl4pPr>
            <a:lvl5pPr marL="1828800" marR="0" indent="0" algn="l" rtl="0">
              <a:spcBef>
                <a:spcPts val="0"/>
              </a:spcBef>
              <a:defRPr sz="1800" b="0" i="0" u="none" strike="noStrike" cap="none" baseline="0">
                <a:solidFill>
                  <a:schemeClr val="lt1"/>
                </a:solidFill>
                <a:latin typeface="Arial"/>
                <a:ea typeface="Arial"/>
                <a:cs typeface="Arial"/>
                <a:sym typeface="Arial"/>
              </a:defRPr>
            </a:lvl5pPr>
            <a:lvl6pPr marL="2286000" marR="0" indent="0" algn="l" rtl="0">
              <a:spcBef>
                <a:spcPts val="0"/>
              </a:spcBef>
              <a:defRPr sz="1800" b="0" i="0" u="none" strike="noStrike" cap="none" baseline="0">
                <a:solidFill>
                  <a:schemeClr val="lt1"/>
                </a:solidFill>
                <a:latin typeface="Arial"/>
                <a:ea typeface="Arial"/>
                <a:cs typeface="Arial"/>
                <a:sym typeface="Arial"/>
              </a:defRPr>
            </a:lvl6pPr>
            <a:lvl7pPr marL="2743200" marR="0" indent="0" algn="l" rtl="0">
              <a:spcBef>
                <a:spcPts val="0"/>
              </a:spcBef>
              <a:defRPr sz="1800" b="0" i="0" u="none" strike="noStrike" cap="none" baseline="0">
                <a:solidFill>
                  <a:schemeClr val="lt1"/>
                </a:solidFill>
                <a:latin typeface="Arial"/>
                <a:ea typeface="Arial"/>
                <a:cs typeface="Arial"/>
                <a:sym typeface="Arial"/>
              </a:defRPr>
            </a:lvl7pPr>
            <a:lvl8pPr marL="3200400" marR="0" indent="0" algn="l" rtl="0">
              <a:spcBef>
                <a:spcPts val="0"/>
              </a:spcBef>
              <a:defRPr sz="1800" b="0" i="0" u="none" strike="noStrike" cap="none" baseline="0">
                <a:solidFill>
                  <a:schemeClr val="lt1"/>
                </a:solidFill>
                <a:latin typeface="Arial"/>
                <a:ea typeface="Arial"/>
                <a:cs typeface="Arial"/>
                <a:sym typeface="Arial"/>
              </a:defRPr>
            </a:lvl8pPr>
            <a:lvl9pPr marL="3657600" marR="0" indent="0" algn="l" rtl="0">
              <a:spcBef>
                <a:spcPts val="0"/>
              </a:spcBef>
              <a:defRPr sz="1800" b="0" i="0" u="none" strike="noStrike" cap="none" baseline="0">
                <a:solidFill>
                  <a:schemeClr val="lt1"/>
                </a:solidFill>
                <a:latin typeface="Arial"/>
                <a:ea typeface="Arial"/>
                <a:cs typeface="Arial"/>
                <a:sym typeface="Arial"/>
              </a:defRPr>
            </a:lvl9pPr>
          </a:lstStyle>
          <a:p>
            <a:endParaRPr/>
          </a:p>
        </p:txBody>
      </p:sp>
      <p:sp>
        <p:nvSpPr>
          <p:cNvPr id="33" name="Shape 33"/>
          <p:cNvSpPr txBox="1">
            <a:spLocks noGrp="1"/>
          </p:cNvSpPr>
          <p:nvPr>
            <p:ph type="ftr" idx="11"/>
          </p:nvPr>
        </p:nvSpPr>
        <p:spPr>
          <a:xfrm>
            <a:off x="2898648" y="6355080"/>
            <a:ext cx="3474719"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chemeClr val="lt2"/>
                </a:solidFill>
                <a:latin typeface="Arial"/>
                <a:ea typeface="Arial"/>
                <a:cs typeface="Arial"/>
                <a:sym typeface="Arial"/>
              </a:defRPr>
            </a:lvl1pPr>
            <a:lvl2pPr marL="457200" marR="0" indent="0" algn="l" rtl="0">
              <a:spcBef>
                <a:spcPts val="0"/>
              </a:spcBef>
              <a:defRPr sz="1800" b="0" i="0" u="none" strike="noStrike" cap="none" baseline="0">
                <a:solidFill>
                  <a:schemeClr val="lt1"/>
                </a:solidFill>
                <a:latin typeface="Arial"/>
                <a:ea typeface="Arial"/>
                <a:cs typeface="Arial"/>
                <a:sym typeface="Arial"/>
              </a:defRPr>
            </a:lvl2pPr>
            <a:lvl3pPr marL="914400" marR="0" indent="0" algn="l" rtl="0">
              <a:spcBef>
                <a:spcPts val="0"/>
              </a:spcBef>
              <a:defRPr sz="1800" b="0" i="0" u="none" strike="noStrike" cap="none" baseline="0">
                <a:solidFill>
                  <a:schemeClr val="lt1"/>
                </a:solidFill>
                <a:latin typeface="Arial"/>
                <a:ea typeface="Arial"/>
                <a:cs typeface="Arial"/>
                <a:sym typeface="Arial"/>
              </a:defRPr>
            </a:lvl3pPr>
            <a:lvl4pPr marL="1371600" marR="0" indent="0" algn="l" rtl="0">
              <a:spcBef>
                <a:spcPts val="0"/>
              </a:spcBef>
              <a:defRPr sz="1800" b="0" i="0" u="none" strike="noStrike" cap="none" baseline="0">
                <a:solidFill>
                  <a:schemeClr val="lt1"/>
                </a:solidFill>
                <a:latin typeface="Arial"/>
                <a:ea typeface="Arial"/>
                <a:cs typeface="Arial"/>
                <a:sym typeface="Arial"/>
              </a:defRPr>
            </a:lvl4pPr>
            <a:lvl5pPr marL="1828800" marR="0" indent="0" algn="l" rtl="0">
              <a:spcBef>
                <a:spcPts val="0"/>
              </a:spcBef>
              <a:defRPr sz="1800" b="0" i="0" u="none" strike="noStrike" cap="none" baseline="0">
                <a:solidFill>
                  <a:schemeClr val="lt1"/>
                </a:solidFill>
                <a:latin typeface="Arial"/>
                <a:ea typeface="Arial"/>
                <a:cs typeface="Arial"/>
                <a:sym typeface="Arial"/>
              </a:defRPr>
            </a:lvl5pPr>
            <a:lvl6pPr marL="2286000" marR="0" indent="0" algn="l" rtl="0">
              <a:spcBef>
                <a:spcPts val="0"/>
              </a:spcBef>
              <a:defRPr sz="1800" b="0" i="0" u="none" strike="noStrike" cap="none" baseline="0">
                <a:solidFill>
                  <a:schemeClr val="lt1"/>
                </a:solidFill>
                <a:latin typeface="Arial"/>
                <a:ea typeface="Arial"/>
                <a:cs typeface="Arial"/>
                <a:sym typeface="Arial"/>
              </a:defRPr>
            </a:lvl6pPr>
            <a:lvl7pPr marL="2743200" marR="0" indent="0" algn="l" rtl="0">
              <a:spcBef>
                <a:spcPts val="0"/>
              </a:spcBef>
              <a:defRPr sz="1800" b="0" i="0" u="none" strike="noStrike" cap="none" baseline="0">
                <a:solidFill>
                  <a:schemeClr val="lt1"/>
                </a:solidFill>
                <a:latin typeface="Arial"/>
                <a:ea typeface="Arial"/>
                <a:cs typeface="Arial"/>
                <a:sym typeface="Arial"/>
              </a:defRPr>
            </a:lvl7pPr>
            <a:lvl8pPr marL="3200400" marR="0" indent="0" algn="l" rtl="0">
              <a:spcBef>
                <a:spcPts val="0"/>
              </a:spcBef>
              <a:defRPr sz="1800" b="0" i="0" u="none" strike="noStrike" cap="none" baseline="0">
                <a:solidFill>
                  <a:schemeClr val="lt1"/>
                </a:solidFill>
                <a:latin typeface="Arial"/>
                <a:ea typeface="Arial"/>
                <a:cs typeface="Arial"/>
                <a:sym typeface="Arial"/>
              </a:defRPr>
            </a:lvl8pPr>
            <a:lvl9pPr marL="3657600" marR="0" indent="0" algn="l" rtl="0">
              <a:spcBef>
                <a:spcPts val="0"/>
              </a:spcBef>
              <a:defRPr sz="1800" b="0" i="0" u="none" strike="noStrike" cap="none" baseline="0">
                <a:solidFill>
                  <a:schemeClr val="lt1"/>
                </a:solidFill>
                <a:latin typeface="Arial"/>
                <a:ea typeface="Arial"/>
                <a:cs typeface="Arial"/>
                <a:sym typeface="Arial"/>
              </a:defRPr>
            </a:lvl9pPr>
          </a:lstStyle>
          <a:p>
            <a:endParaRPr/>
          </a:p>
        </p:txBody>
      </p:sp>
      <p:sp>
        <p:nvSpPr>
          <p:cNvPr id="34" name="Shape 34"/>
          <p:cNvSpPr txBox="1">
            <a:spLocks noGrp="1"/>
          </p:cNvSpPr>
          <p:nvPr>
            <p:ph type="sldNum" idx="12"/>
          </p:nvPr>
        </p:nvSpPr>
        <p:spPr>
          <a:xfrm>
            <a:off x="1069848" y="6355080"/>
            <a:ext cx="1520951" cy="365759"/>
          </a:xfrm>
          <a:prstGeom prst="rect">
            <a:avLst/>
          </a:prstGeom>
          <a:noFill/>
          <a:ln>
            <a:noFill/>
          </a:ln>
        </p:spPr>
        <p:txBody>
          <a:bodyPr lIns="91425" tIns="91425" rIns="91425" bIns="91425" anchor="t" anchorCtr="0">
            <a:noAutofit/>
          </a:bodyPr>
          <a:lstStyle/>
          <a:p>
            <a:pPr marL="0" lvl="0" indent="-88900">
              <a:spcBef>
                <a:spcPts val="0"/>
              </a:spcBef>
              <a:buClr>
                <a:srgbClr val="000000"/>
              </a:buClr>
              <a:buFont typeface="Arial"/>
              <a:buChar char="●"/>
            </a:pPr>
            <a:endParaRPr sz="1400" b="0" i="0" u="none" strike="noStrike" cap="none" baseline="0">
              <a:solidFill>
                <a:schemeClr val="lt2"/>
              </a:solidFill>
              <a:latin typeface="Arial"/>
              <a:ea typeface="Arial"/>
              <a:cs typeface="Arial"/>
              <a:sym typeface="Arial"/>
            </a:endParaRPr>
          </a:p>
          <a:p>
            <a:pPr marL="457200" lvl="1" indent="-88900">
              <a:spcBef>
                <a:spcPts val="0"/>
              </a:spcBef>
              <a:buClr>
                <a:srgbClr val="000000"/>
              </a:buClr>
              <a:buFont typeface="Courier New"/>
              <a:buChar char="o"/>
            </a:pPr>
            <a:endParaRPr sz="1800" b="0" i="0" u="none" strike="noStrike" cap="none" baseline="0">
              <a:solidFill>
                <a:schemeClr val="lt1"/>
              </a:solidFill>
              <a:latin typeface="Arial"/>
              <a:ea typeface="Arial"/>
              <a:cs typeface="Arial"/>
              <a:sym typeface="Arial"/>
            </a:endParaRPr>
          </a:p>
          <a:p>
            <a:pPr marL="914400" lvl="2" indent="-88900">
              <a:spcBef>
                <a:spcPts val="0"/>
              </a:spcBef>
              <a:buClr>
                <a:srgbClr val="000000"/>
              </a:buClr>
              <a:buFont typeface="Wingdings"/>
              <a:buChar char="§"/>
            </a:pPr>
            <a:endParaRPr sz="1800" b="0" i="0" u="none" strike="noStrike" cap="none" baseline="0">
              <a:solidFill>
                <a:schemeClr val="lt1"/>
              </a:solidFill>
              <a:latin typeface="Arial"/>
              <a:ea typeface="Arial"/>
              <a:cs typeface="Arial"/>
              <a:sym typeface="Arial"/>
            </a:endParaRPr>
          </a:p>
          <a:p>
            <a:pPr marL="1371600" lvl="3" indent="-88900">
              <a:spcBef>
                <a:spcPts val="0"/>
              </a:spcBef>
              <a:buClr>
                <a:srgbClr val="000000"/>
              </a:buClr>
              <a:buFont typeface="Arial"/>
              <a:buChar char="●"/>
            </a:pPr>
            <a:endParaRPr sz="1800" b="0" i="0" u="none" strike="noStrike" cap="none" baseline="0">
              <a:solidFill>
                <a:schemeClr val="lt1"/>
              </a:solidFill>
              <a:latin typeface="Arial"/>
              <a:ea typeface="Arial"/>
              <a:cs typeface="Arial"/>
              <a:sym typeface="Arial"/>
            </a:endParaRPr>
          </a:p>
          <a:p>
            <a:pPr marL="1828800" lvl="4" indent="-88900">
              <a:spcBef>
                <a:spcPts val="0"/>
              </a:spcBef>
              <a:buClr>
                <a:srgbClr val="000000"/>
              </a:buClr>
              <a:buFont typeface="Courier New"/>
              <a:buChar char="o"/>
            </a:pPr>
            <a:endParaRPr sz="1800" b="0" i="0" u="none" strike="noStrike" cap="none" baseline="0">
              <a:solidFill>
                <a:schemeClr val="lt1"/>
              </a:solidFill>
              <a:latin typeface="Arial"/>
              <a:ea typeface="Arial"/>
              <a:cs typeface="Arial"/>
              <a:sym typeface="Arial"/>
            </a:endParaRPr>
          </a:p>
          <a:p>
            <a:pPr marL="2286000" lvl="5" indent="-88900">
              <a:spcBef>
                <a:spcPts val="0"/>
              </a:spcBef>
              <a:buClr>
                <a:srgbClr val="000000"/>
              </a:buClr>
              <a:buFont typeface="Wingdings"/>
              <a:buChar char="§"/>
            </a:pPr>
            <a:endParaRPr sz="1800" b="0" i="0" u="none" strike="noStrike" cap="none" baseline="0">
              <a:solidFill>
                <a:schemeClr val="lt1"/>
              </a:solidFill>
              <a:latin typeface="Arial"/>
              <a:ea typeface="Arial"/>
              <a:cs typeface="Arial"/>
              <a:sym typeface="Arial"/>
            </a:endParaRPr>
          </a:p>
          <a:p>
            <a:pPr marL="2743200" lvl="6" indent="-88900">
              <a:spcBef>
                <a:spcPts val="0"/>
              </a:spcBef>
              <a:buClr>
                <a:srgbClr val="000000"/>
              </a:buClr>
              <a:buFont typeface="Arial"/>
              <a:buChar char="●"/>
            </a:pPr>
            <a:endParaRPr sz="1800" b="0" i="0" u="none" strike="noStrike" cap="none" baseline="0">
              <a:solidFill>
                <a:schemeClr val="lt1"/>
              </a:solidFill>
              <a:latin typeface="Arial"/>
              <a:ea typeface="Arial"/>
              <a:cs typeface="Arial"/>
              <a:sym typeface="Arial"/>
            </a:endParaRPr>
          </a:p>
          <a:p>
            <a:pPr marL="3200400" lvl="7" indent="-88900">
              <a:spcBef>
                <a:spcPts val="0"/>
              </a:spcBef>
              <a:buClr>
                <a:srgbClr val="000000"/>
              </a:buClr>
              <a:buFont typeface="Courier New"/>
              <a:buChar char="o"/>
            </a:pPr>
            <a:endParaRPr sz="1800" b="0" i="0" u="none" strike="noStrike" cap="none" baseline="0">
              <a:solidFill>
                <a:schemeClr val="lt1"/>
              </a:solidFill>
              <a:latin typeface="Arial"/>
              <a:ea typeface="Arial"/>
              <a:cs typeface="Arial"/>
              <a:sym typeface="Arial"/>
            </a:endParaRPr>
          </a:p>
          <a:p>
            <a:pPr marL="3657600" lvl="8" indent="-88900">
              <a:spcBef>
                <a:spcPts val="0"/>
              </a:spcBef>
              <a:buClr>
                <a:srgbClr val="000000"/>
              </a:buClr>
              <a:buFont typeface="Wingdings"/>
              <a:buChar char="§"/>
            </a:pPr>
            <a:endParaRPr sz="1800" b="0" i="0" u="none" strike="noStrike" cap="none" baseline="0">
              <a:solidFill>
                <a:schemeClr val="lt1"/>
              </a:solidFill>
              <a:latin typeface="Arial"/>
              <a:ea typeface="Arial"/>
              <a:cs typeface="Arial"/>
              <a:sym typeface="Arial"/>
            </a:endParaRPr>
          </a:p>
        </p:txBody>
      </p:sp>
      <p:sp>
        <p:nvSpPr>
          <p:cNvPr id="35" name="Shape 35"/>
          <p:cNvSpPr/>
          <p:nvPr/>
        </p:nvSpPr>
        <p:spPr>
          <a:xfrm>
            <a:off x="914400" y="2819400"/>
            <a:ext cx="7315200" cy="1280159"/>
          </a:xfrm>
          <a:prstGeom prst="rect">
            <a:avLst/>
          </a:prstGeom>
          <a:noFill/>
          <a:ln w="9525" cap="rnd">
            <a:solidFill>
              <a:schemeClr val="accent1"/>
            </a:solidFill>
            <a:prstDash val="solid"/>
            <a:round/>
            <a:headEnd type="none" w="med" len="med"/>
            <a:tailEnd type="none" w="med" len="med"/>
          </a:ln>
        </p:spPr>
        <p:txBody>
          <a:bodyPr lIns="91425" tIns="45700" rIns="91425" bIns="45700" anchor="ctr" anchorCtr="0">
            <a:noAutofit/>
          </a:bodyPr>
          <a:lstStyle/>
          <a:p>
            <a:pPr>
              <a:spcBef>
                <a:spcPts val="0"/>
              </a:spcBef>
              <a:buNone/>
            </a:pPr>
            <a:endParaRPr/>
          </a:p>
        </p:txBody>
      </p:sp>
      <p:sp>
        <p:nvSpPr>
          <p:cNvPr id="36" name="Shape 36"/>
          <p:cNvSpPr/>
          <p:nvPr/>
        </p:nvSpPr>
        <p:spPr>
          <a:xfrm>
            <a:off x="914400" y="2819400"/>
            <a:ext cx="228600" cy="1280159"/>
          </a:xfrm>
          <a:prstGeom prst="rect">
            <a:avLst/>
          </a:prstGeom>
          <a:solidFill>
            <a:schemeClr val="accent1"/>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28600"/>
            <a:ext cx="8229600" cy="914400"/>
          </a:xfrm>
          <a:prstGeom prst="rect">
            <a:avLst/>
          </a:prstGeom>
          <a:noFill/>
          <a:ln>
            <a:noFill/>
          </a:ln>
        </p:spPr>
        <p:txBody>
          <a:bodyPr lIns="91425" tIns="91425" rIns="91425" bIns="91425" anchor="b" anchorCtr="0"/>
          <a:lstStyle>
            <a:lvl1pPr algn="l" rtl="0">
              <a:spcBef>
                <a:spcPts val="0"/>
              </a:spcBef>
              <a:buClr>
                <a:schemeClr val="dk2"/>
              </a:buClr>
              <a:buNone/>
              <a:defRPr sz="3200">
                <a:solidFill>
                  <a:schemeClr val="dk2"/>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indent="0" algn="l" rtl="0">
              <a:spcBef>
                <a:spcPts val="0"/>
              </a:spcBef>
              <a:defRPr sz="1400" b="0" i="0" u="none" strike="noStrike" cap="none" baseline="0">
                <a:solidFill>
                  <a:schemeClr val="dk2"/>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40" name="Shape 40"/>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chemeClr val="dk2"/>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41" name="Shape 41"/>
          <p:cNvSpPr txBox="1">
            <a:spLocks noGrp="1"/>
          </p:cNvSpPr>
          <p:nvPr>
            <p:ph type="sldNum" idx="12"/>
          </p:nvPr>
        </p:nvSpPr>
        <p:spPr>
          <a:xfrm>
            <a:off x="612647" y="6356350"/>
            <a:ext cx="1981199" cy="365759"/>
          </a:xfrm>
          <a:prstGeom prst="rect">
            <a:avLst/>
          </a:prstGeom>
          <a:noFill/>
          <a:ln>
            <a:noFill/>
          </a:ln>
        </p:spPr>
        <p:txBody>
          <a:bodyPr lIns="91425" tIns="91425" rIns="91425" bIns="91425" anchor="t" anchorCtr="0">
            <a:noAutofit/>
          </a:bodyPr>
          <a:lstStyle/>
          <a:p>
            <a:pPr marL="0" lvl="0" indent="-88900">
              <a:spcBef>
                <a:spcPts val="0"/>
              </a:spcBef>
              <a:buClr>
                <a:srgbClr val="000000"/>
              </a:buClr>
              <a:buFont typeface="Arial"/>
              <a:buChar char="●"/>
            </a:pPr>
            <a:endParaRPr sz="1400" b="0" i="0" u="none" strike="noStrike" cap="none" baseline="0">
              <a:solidFill>
                <a:schemeClr val="dk2"/>
              </a:solidFill>
              <a:latin typeface="Arial"/>
              <a:ea typeface="Arial"/>
              <a:cs typeface="Arial"/>
              <a:sym typeface="Arial"/>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sz="1800" b="0" i="0" u="none" strike="noStrike" cap="none" baseline="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sz="1800" b="0" i="0" u="none" strike="noStrike" cap="none" baseline="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p:txBody>
      </p:sp>
      <p:sp>
        <p:nvSpPr>
          <p:cNvPr id="42" name="Shape 42"/>
          <p:cNvSpPr txBox="1">
            <a:spLocks noGrp="1"/>
          </p:cNvSpPr>
          <p:nvPr>
            <p:ph type="body" idx="1"/>
          </p:nvPr>
        </p:nvSpPr>
        <p:spPr>
          <a:xfrm>
            <a:off x="457200" y="1219200"/>
            <a:ext cx="4041648" cy="4937760"/>
          </a:xfrm>
          <a:prstGeom prst="rect">
            <a:avLst/>
          </a:prstGeom>
          <a:noFill/>
          <a:ln>
            <a:noFill/>
          </a:ln>
        </p:spPr>
        <p:txBody>
          <a:bodyPr lIns="91425" tIns="91425" rIns="91425" bIns="91425" anchor="t" anchorCtr="0"/>
          <a:lstStyle>
            <a:lvl1pPr marL="274320" indent="-198120" algn="l" rtl="0">
              <a:spcBef>
                <a:spcPts val="600"/>
              </a:spcBef>
              <a:buClr>
                <a:schemeClr val="accent1"/>
              </a:buClr>
              <a:buFont typeface="Arial"/>
              <a:buChar char="●"/>
              <a:defRPr sz="2600">
                <a:solidFill>
                  <a:schemeClr val="dk1"/>
                </a:solidFill>
              </a:defRPr>
            </a:lvl1pPr>
            <a:lvl2pPr marL="548640" indent="-215265" algn="l" rtl="0">
              <a:spcBef>
                <a:spcPts val="500"/>
              </a:spcBef>
              <a:buClr>
                <a:schemeClr val="accent2"/>
              </a:buClr>
              <a:buFont typeface="Arial"/>
              <a:buChar char="●"/>
              <a:defRPr sz="2300">
                <a:solidFill>
                  <a:schemeClr val="dk2"/>
                </a:solidFill>
              </a:defRPr>
            </a:lvl2pPr>
            <a:lvl3pPr marL="822960" indent="-181610" algn="l" rtl="0">
              <a:spcBef>
                <a:spcPts val="500"/>
              </a:spcBef>
              <a:buClr>
                <a:srgbClr val="7F7F7F"/>
              </a:buClr>
              <a:buFont typeface="Arial"/>
              <a:buChar char="●"/>
              <a:defRPr sz="2000">
                <a:solidFill>
                  <a:schemeClr val="dk1"/>
                </a:solidFill>
              </a:defRPr>
            </a:lvl3pPr>
            <a:lvl4pPr marL="1097280" indent="-186055" algn="l" rtl="0">
              <a:spcBef>
                <a:spcPts val="400"/>
              </a:spcBef>
              <a:buClr>
                <a:srgbClr val="778A99"/>
              </a:buClr>
              <a:buFont typeface="Arial"/>
              <a:buChar char="●"/>
              <a:defRPr sz="1800">
                <a:solidFill>
                  <a:schemeClr val="dk1"/>
                </a:solidFill>
              </a:defRPr>
            </a:lvl4pPr>
            <a:lvl5pPr marL="1371600" indent="-187325" algn="l" rtl="0">
              <a:spcBef>
                <a:spcPts val="300"/>
              </a:spcBef>
              <a:buClr>
                <a:schemeClr val="accent2"/>
              </a:buClr>
              <a:buFont typeface="Arial"/>
              <a:buChar char="●"/>
              <a:defRPr sz="1600">
                <a:solidFill>
                  <a:schemeClr val="dk1"/>
                </a:solidFill>
              </a:defRPr>
            </a:lvl5pPr>
            <a:lvl6pPr marL="1645920" indent="-140970" algn="l" rtl="0">
              <a:spcBef>
                <a:spcPts val="300"/>
              </a:spcBef>
              <a:buClr>
                <a:srgbClr val="778A99"/>
              </a:buClr>
              <a:buFont typeface="Arial"/>
              <a:buChar char="●"/>
              <a:defRPr sz="1600">
                <a:solidFill>
                  <a:schemeClr val="dk1"/>
                </a:solidFill>
              </a:defRPr>
            </a:lvl6pPr>
            <a:lvl7pPr marL="1828800" indent="-149225" algn="l" rtl="0">
              <a:spcBef>
                <a:spcPts val="300"/>
              </a:spcBef>
              <a:buClr>
                <a:srgbClr val="555D7A"/>
              </a:buClr>
              <a:buFont typeface="Arial"/>
              <a:buChar char="●"/>
              <a:defRPr sz="1400">
                <a:solidFill>
                  <a:schemeClr val="dk1"/>
                </a:solidFill>
              </a:defRPr>
            </a:lvl7pPr>
            <a:lvl8pPr marL="2011679" indent="-141604" algn="l" rtl="0">
              <a:spcBef>
                <a:spcPts val="300"/>
              </a:spcBef>
              <a:buClr>
                <a:srgbClr val="7F7F7F"/>
              </a:buClr>
              <a:buFont typeface="Arial"/>
              <a:buChar char="●"/>
              <a:defRPr sz="1400">
                <a:solidFill>
                  <a:schemeClr val="dk1"/>
                </a:solidFill>
              </a:defRPr>
            </a:lvl8pPr>
            <a:lvl9pPr marL="2194560" indent="-153035" algn="l" rtl="0">
              <a:spcBef>
                <a:spcPts val="300"/>
              </a:spcBef>
              <a:buClr>
                <a:srgbClr val="9FB8CD"/>
              </a:buClr>
              <a:buFont typeface="Arial"/>
              <a:buChar char="●"/>
              <a:defRPr sz="1200">
                <a:solidFill>
                  <a:schemeClr val="dk1"/>
                </a:solidFill>
              </a:defRPr>
            </a:lvl9pPr>
          </a:lstStyle>
          <a:p>
            <a:endParaRPr/>
          </a:p>
        </p:txBody>
      </p:sp>
      <p:sp>
        <p:nvSpPr>
          <p:cNvPr id="43" name="Shape 43"/>
          <p:cNvSpPr txBox="1">
            <a:spLocks noGrp="1"/>
          </p:cNvSpPr>
          <p:nvPr>
            <p:ph type="body" idx="2"/>
          </p:nvPr>
        </p:nvSpPr>
        <p:spPr>
          <a:xfrm>
            <a:off x="4632198" y="1216151"/>
            <a:ext cx="4041648" cy="4937760"/>
          </a:xfrm>
          <a:prstGeom prst="rect">
            <a:avLst/>
          </a:prstGeom>
          <a:noFill/>
          <a:ln>
            <a:noFill/>
          </a:ln>
        </p:spPr>
        <p:txBody>
          <a:bodyPr lIns="91425" tIns="91425" rIns="91425" bIns="91425" anchor="t" anchorCtr="0"/>
          <a:lstStyle>
            <a:lvl1pPr marL="274320" indent="-198120" algn="l" rtl="0">
              <a:spcBef>
                <a:spcPts val="600"/>
              </a:spcBef>
              <a:buClr>
                <a:schemeClr val="accent1"/>
              </a:buClr>
              <a:buFont typeface="Arial"/>
              <a:buChar char="●"/>
              <a:defRPr sz="2600">
                <a:solidFill>
                  <a:schemeClr val="dk1"/>
                </a:solidFill>
              </a:defRPr>
            </a:lvl1pPr>
            <a:lvl2pPr marL="548640" indent="-215265" algn="l" rtl="0">
              <a:spcBef>
                <a:spcPts val="500"/>
              </a:spcBef>
              <a:buClr>
                <a:schemeClr val="accent2"/>
              </a:buClr>
              <a:buFont typeface="Arial"/>
              <a:buChar char="●"/>
              <a:defRPr sz="2300">
                <a:solidFill>
                  <a:schemeClr val="dk2"/>
                </a:solidFill>
              </a:defRPr>
            </a:lvl2pPr>
            <a:lvl3pPr marL="822960" indent="-181610" algn="l" rtl="0">
              <a:spcBef>
                <a:spcPts val="500"/>
              </a:spcBef>
              <a:buClr>
                <a:srgbClr val="7F7F7F"/>
              </a:buClr>
              <a:buFont typeface="Arial"/>
              <a:buChar char="●"/>
              <a:defRPr sz="2000">
                <a:solidFill>
                  <a:schemeClr val="dk1"/>
                </a:solidFill>
              </a:defRPr>
            </a:lvl3pPr>
            <a:lvl4pPr marL="1097280" indent="-186055" algn="l" rtl="0">
              <a:spcBef>
                <a:spcPts val="400"/>
              </a:spcBef>
              <a:buClr>
                <a:srgbClr val="778A99"/>
              </a:buClr>
              <a:buFont typeface="Arial"/>
              <a:buChar char="●"/>
              <a:defRPr sz="1800">
                <a:solidFill>
                  <a:schemeClr val="dk1"/>
                </a:solidFill>
              </a:defRPr>
            </a:lvl4pPr>
            <a:lvl5pPr marL="1371600" indent="-187325" algn="l" rtl="0">
              <a:spcBef>
                <a:spcPts val="300"/>
              </a:spcBef>
              <a:buClr>
                <a:schemeClr val="accent2"/>
              </a:buClr>
              <a:buFont typeface="Arial"/>
              <a:buChar char="●"/>
              <a:defRPr sz="1600">
                <a:solidFill>
                  <a:schemeClr val="dk1"/>
                </a:solidFill>
              </a:defRPr>
            </a:lvl5pPr>
            <a:lvl6pPr marL="1645920" indent="-140970" algn="l" rtl="0">
              <a:spcBef>
                <a:spcPts val="300"/>
              </a:spcBef>
              <a:buClr>
                <a:srgbClr val="778A99"/>
              </a:buClr>
              <a:buFont typeface="Arial"/>
              <a:buChar char="●"/>
              <a:defRPr sz="1600">
                <a:solidFill>
                  <a:schemeClr val="dk1"/>
                </a:solidFill>
              </a:defRPr>
            </a:lvl6pPr>
            <a:lvl7pPr marL="1828800" indent="-149225" algn="l" rtl="0">
              <a:spcBef>
                <a:spcPts val="300"/>
              </a:spcBef>
              <a:buClr>
                <a:srgbClr val="555D7A"/>
              </a:buClr>
              <a:buFont typeface="Arial"/>
              <a:buChar char="●"/>
              <a:defRPr sz="1400">
                <a:solidFill>
                  <a:schemeClr val="dk1"/>
                </a:solidFill>
              </a:defRPr>
            </a:lvl7pPr>
            <a:lvl8pPr marL="2011679" indent="-141604" algn="l" rtl="0">
              <a:spcBef>
                <a:spcPts val="300"/>
              </a:spcBef>
              <a:buClr>
                <a:srgbClr val="7F7F7F"/>
              </a:buClr>
              <a:buFont typeface="Arial"/>
              <a:buChar char="●"/>
              <a:defRPr sz="1400">
                <a:solidFill>
                  <a:schemeClr val="dk1"/>
                </a:solidFill>
              </a:defRPr>
            </a:lvl8pPr>
            <a:lvl9pPr marL="2194560" indent="-153035" algn="l" rtl="0">
              <a:spcBef>
                <a:spcPts val="300"/>
              </a:spcBef>
              <a:buClr>
                <a:srgbClr val="9FB8CD"/>
              </a:buClr>
              <a:buFont typeface="Arial"/>
              <a:buChar char="●"/>
              <a:defRPr sz="1200">
                <a:solidFill>
                  <a:schemeClr val="dk1"/>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28600"/>
            <a:ext cx="8229600" cy="9144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body" idx="1"/>
          </p:nvPr>
        </p:nvSpPr>
        <p:spPr>
          <a:xfrm>
            <a:off x="457200" y="1285875"/>
            <a:ext cx="4040187" cy="685799"/>
          </a:xfrm>
          <a:prstGeom prst="rect">
            <a:avLst/>
          </a:prstGeom>
          <a:noFill/>
          <a:ln>
            <a:noFill/>
          </a:ln>
        </p:spPr>
        <p:txBody>
          <a:bodyPr lIns="91425" tIns="91425" rIns="91425" bIns="91425" anchor="b" anchorCtr="0"/>
          <a:lstStyle>
            <a:lvl1pPr marL="0" indent="0" rtl="0">
              <a:spcBef>
                <a:spcPts val="0"/>
              </a:spcBef>
              <a:buClr>
                <a:schemeClr val="accent2"/>
              </a:buClr>
              <a:buNone/>
              <a:defRPr sz="2400" b="1">
                <a:solidFill>
                  <a:schemeClr val="accent2"/>
                </a:solidFill>
              </a:defRPr>
            </a:lvl1pPr>
            <a:lvl2pPr rtl="0">
              <a:spcBef>
                <a:spcPts val="0"/>
              </a:spcBef>
              <a:buNone/>
              <a:defRPr sz="2000" b="1"/>
            </a:lvl2pPr>
            <a:lvl3pPr rtl="0">
              <a:spcBef>
                <a:spcPts val="0"/>
              </a:spcBef>
              <a:buNone/>
              <a:defRPr sz="1800" b="1"/>
            </a:lvl3pPr>
            <a:lvl4pPr rtl="0">
              <a:spcBef>
                <a:spcPts val="0"/>
              </a:spcBef>
              <a:buNone/>
              <a:defRPr sz="1600" b="1"/>
            </a:lvl4pPr>
            <a:lvl5pPr rtl="0">
              <a:spcBef>
                <a:spcPts val="0"/>
              </a:spcBef>
              <a:buNone/>
              <a:defRPr sz="1600" b="1"/>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txBox="1">
            <a:spLocks noGrp="1"/>
          </p:cNvSpPr>
          <p:nvPr>
            <p:ph type="body" idx="2"/>
          </p:nvPr>
        </p:nvSpPr>
        <p:spPr>
          <a:xfrm>
            <a:off x="4648200" y="1295400"/>
            <a:ext cx="4041774" cy="685799"/>
          </a:xfrm>
          <a:prstGeom prst="rect">
            <a:avLst/>
          </a:prstGeom>
          <a:noFill/>
          <a:ln>
            <a:noFill/>
          </a:ln>
        </p:spPr>
        <p:txBody>
          <a:bodyPr lIns="91425" tIns="91425" rIns="91425" bIns="91425" anchor="b" anchorCtr="0"/>
          <a:lstStyle>
            <a:lvl1pPr marL="0" indent="0" rtl="0">
              <a:spcBef>
                <a:spcPts val="0"/>
              </a:spcBef>
              <a:buClr>
                <a:schemeClr val="accent2"/>
              </a:buClr>
              <a:buNone/>
              <a:defRPr sz="2400" b="1">
                <a:solidFill>
                  <a:schemeClr val="accent2"/>
                </a:solidFill>
              </a:defRPr>
            </a:lvl1pPr>
            <a:lvl2pPr rtl="0">
              <a:spcBef>
                <a:spcPts val="0"/>
              </a:spcBef>
              <a:buNone/>
              <a:defRPr sz="2000" b="1"/>
            </a:lvl2pPr>
            <a:lvl3pPr rtl="0">
              <a:spcBef>
                <a:spcPts val="0"/>
              </a:spcBef>
              <a:buNone/>
              <a:defRPr sz="1800" b="1"/>
            </a:lvl3pPr>
            <a:lvl4pPr rtl="0">
              <a:spcBef>
                <a:spcPts val="0"/>
              </a:spcBef>
              <a:buNone/>
              <a:defRPr sz="1600" b="1"/>
            </a:lvl4pPr>
            <a:lvl5pPr rtl="0">
              <a:spcBef>
                <a:spcPts val="0"/>
              </a:spcBef>
              <a:buNone/>
              <a:defRPr sz="1600" b="1"/>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8" name="Shape 48"/>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indent="0" algn="l" rtl="0">
              <a:spcBef>
                <a:spcPts val="0"/>
              </a:spcBef>
              <a:defRPr sz="1400" b="0" i="0" u="none" strike="noStrike" cap="none" baseline="0">
                <a:solidFill>
                  <a:schemeClr val="dk2"/>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49" name="Shape 49"/>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chemeClr val="dk2"/>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50" name="Shape 50"/>
          <p:cNvSpPr txBox="1">
            <a:spLocks noGrp="1"/>
          </p:cNvSpPr>
          <p:nvPr>
            <p:ph type="sldNum" idx="12"/>
          </p:nvPr>
        </p:nvSpPr>
        <p:spPr>
          <a:xfrm>
            <a:off x="612647" y="6356350"/>
            <a:ext cx="1981199" cy="365759"/>
          </a:xfrm>
          <a:prstGeom prst="rect">
            <a:avLst/>
          </a:prstGeom>
          <a:noFill/>
          <a:ln>
            <a:noFill/>
          </a:ln>
        </p:spPr>
        <p:txBody>
          <a:bodyPr lIns="91425" tIns="91425" rIns="91425" bIns="91425" anchor="t" anchorCtr="0">
            <a:noAutofit/>
          </a:bodyPr>
          <a:lstStyle/>
          <a:p>
            <a:pPr marL="0" lvl="0" indent="-88900">
              <a:spcBef>
                <a:spcPts val="0"/>
              </a:spcBef>
              <a:buClr>
                <a:srgbClr val="000000"/>
              </a:buClr>
              <a:buFont typeface="Arial"/>
              <a:buChar char="●"/>
            </a:pPr>
            <a:endParaRPr sz="1400" b="0" i="0" u="none" strike="noStrike" cap="none" baseline="0">
              <a:solidFill>
                <a:schemeClr val="dk2"/>
              </a:solidFill>
              <a:latin typeface="Arial"/>
              <a:ea typeface="Arial"/>
              <a:cs typeface="Arial"/>
              <a:sym typeface="Arial"/>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sz="1800" b="0" i="0" u="none" strike="noStrike" cap="none" baseline="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sz="1800" b="0" i="0" u="none" strike="noStrike" cap="none" baseline="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p:txBody>
      </p:sp>
      <p:sp>
        <p:nvSpPr>
          <p:cNvPr id="51" name="Shape 51"/>
          <p:cNvSpPr txBox="1">
            <a:spLocks noGrp="1"/>
          </p:cNvSpPr>
          <p:nvPr>
            <p:ph type="body" idx="3"/>
          </p:nvPr>
        </p:nvSpPr>
        <p:spPr>
          <a:xfrm>
            <a:off x="457200" y="2133600"/>
            <a:ext cx="4038599" cy="4038599"/>
          </a:xfrm>
          <a:prstGeom prst="rect">
            <a:avLst/>
          </a:prstGeom>
          <a:noFill/>
          <a:ln>
            <a:noFill/>
          </a:ln>
        </p:spPr>
        <p:txBody>
          <a:bodyPr lIns="91425" tIns="91425" rIns="91425" bIns="91425" anchor="t" anchorCtr="0"/>
          <a:lstStyle>
            <a:lvl1pPr marL="274320" indent="-198120" algn="l" rtl="0">
              <a:spcBef>
                <a:spcPts val="600"/>
              </a:spcBef>
              <a:buClr>
                <a:schemeClr val="accent1"/>
              </a:buClr>
              <a:buFont typeface="Arial"/>
              <a:buChar char="●"/>
              <a:defRPr sz="2600">
                <a:solidFill>
                  <a:schemeClr val="dk1"/>
                </a:solidFill>
              </a:defRPr>
            </a:lvl1pPr>
            <a:lvl2pPr marL="548640" indent="-215265" algn="l" rtl="0">
              <a:spcBef>
                <a:spcPts val="500"/>
              </a:spcBef>
              <a:buClr>
                <a:schemeClr val="accent2"/>
              </a:buClr>
              <a:buFont typeface="Arial"/>
              <a:buChar char="●"/>
              <a:defRPr sz="2300">
                <a:solidFill>
                  <a:schemeClr val="dk2"/>
                </a:solidFill>
              </a:defRPr>
            </a:lvl2pPr>
            <a:lvl3pPr marL="822960" indent="-181610" algn="l" rtl="0">
              <a:spcBef>
                <a:spcPts val="500"/>
              </a:spcBef>
              <a:buClr>
                <a:srgbClr val="7F7F7F"/>
              </a:buClr>
              <a:buFont typeface="Arial"/>
              <a:buChar char="●"/>
              <a:defRPr sz="2000">
                <a:solidFill>
                  <a:schemeClr val="dk1"/>
                </a:solidFill>
              </a:defRPr>
            </a:lvl3pPr>
            <a:lvl4pPr marL="1097280" indent="-186055" algn="l" rtl="0">
              <a:spcBef>
                <a:spcPts val="400"/>
              </a:spcBef>
              <a:buClr>
                <a:srgbClr val="778A99"/>
              </a:buClr>
              <a:buFont typeface="Arial"/>
              <a:buChar char="●"/>
              <a:defRPr sz="1800">
                <a:solidFill>
                  <a:schemeClr val="dk1"/>
                </a:solidFill>
              </a:defRPr>
            </a:lvl4pPr>
            <a:lvl5pPr marL="1371600" indent="-187325" algn="l" rtl="0">
              <a:spcBef>
                <a:spcPts val="300"/>
              </a:spcBef>
              <a:buClr>
                <a:schemeClr val="accent2"/>
              </a:buClr>
              <a:buFont typeface="Arial"/>
              <a:buChar char="●"/>
              <a:defRPr sz="1600">
                <a:solidFill>
                  <a:schemeClr val="dk1"/>
                </a:solidFill>
              </a:defRPr>
            </a:lvl5pPr>
            <a:lvl6pPr marL="1645920" indent="-140970" algn="l" rtl="0">
              <a:spcBef>
                <a:spcPts val="300"/>
              </a:spcBef>
              <a:buClr>
                <a:srgbClr val="778A99"/>
              </a:buClr>
              <a:buFont typeface="Arial"/>
              <a:buChar char="●"/>
              <a:defRPr sz="1600">
                <a:solidFill>
                  <a:schemeClr val="dk1"/>
                </a:solidFill>
              </a:defRPr>
            </a:lvl6pPr>
            <a:lvl7pPr marL="1828800" indent="-149225" algn="l" rtl="0">
              <a:spcBef>
                <a:spcPts val="300"/>
              </a:spcBef>
              <a:buClr>
                <a:srgbClr val="555D7A"/>
              </a:buClr>
              <a:buFont typeface="Arial"/>
              <a:buChar char="●"/>
              <a:defRPr sz="1400">
                <a:solidFill>
                  <a:schemeClr val="dk1"/>
                </a:solidFill>
              </a:defRPr>
            </a:lvl7pPr>
            <a:lvl8pPr marL="2011679" indent="-141604" algn="l" rtl="0">
              <a:spcBef>
                <a:spcPts val="300"/>
              </a:spcBef>
              <a:buClr>
                <a:srgbClr val="7F7F7F"/>
              </a:buClr>
              <a:buFont typeface="Arial"/>
              <a:buChar char="●"/>
              <a:defRPr sz="1400">
                <a:solidFill>
                  <a:schemeClr val="dk1"/>
                </a:solidFill>
              </a:defRPr>
            </a:lvl8pPr>
            <a:lvl9pPr marL="2194560" indent="-153035" algn="l" rtl="0">
              <a:spcBef>
                <a:spcPts val="300"/>
              </a:spcBef>
              <a:buClr>
                <a:srgbClr val="9FB8CD"/>
              </a:buClr>
              <a:buFont typeface="Arial"/>
              <a:buChar char="●"/>
              <a:defRPr sz="1200">
                <a:solidFill>
                  <a:schemeClr val="dk1"/>
                </a:solidFill>
              </a:defRPr>
            </a:lvl9pPr>
          </a:lstStyle>
          <a:p>
            <a:endParaRPr/>
          </a:p>
        </p:txBody>
      </p:sp>
      <p:sp>
        <p:nvSpPr>
          <p:cNvPr id="52" name="Shape 52"/>
          <p:cNvSpPr txBox="1">
            <a:spLocks noGrp="1"/>
          </p:cNvSpPr>
          <p:nvPr>
            <p:ph type="body" idx="4"/>
          </p:nvPr>
        </p:nvSpPr>
        <p:spPr>
          <a:xfrm>
            <a:off x="4648200" y="2133600"/>
            <a:ext cx="4038599" cy="4038599"/>
          </a:xfrm>
          <a:prstGeom prst="rect">
            <a:avLst/>
          </a:prstGeom>
          <a:noFill/>
          <a:ln>
            <a:noFill/>
          </a:ln>
        </p:spPr>
        <p:txBody>
          <a:bodyPr lIns="91425" tIns="91425" rIns="91425" bIns="91425" anchor="t" anchorCtr="0"/>
          <a:lstStyle>
            <a:lvl1pPr marL="274320" indent="-198120" algn="l" rtl="0">
              <a:spcBef>
                <a:spcPts val="600"/>
              </a:spcBef>
              <a:buClr>
                <a:schemeClr val="accent1"/>
              </a:buClr>
              <a:buFont typeface="Arial"/>
              <a:buChar char="●"/>
              <a:defRPr sz="2600">
                <a:solidFill>
                  <a:schemeClr val="dk1"/>
                </a:solidFill>
              </a:defRPr>
            </a:lvl1pPr>
            <a:lvl2pPr marL="548640" indent="-215265" algn="l" rtl="0">
              <a:spcBef>
                <a:spcPts val="500"/>
              </a:spcBef>
              <a:buClr>
                <a:schemeClr val="accent2"/>
              </a:buClr>
              <a:buFont typeface="Arial"/>
              <a:buChar char="●"/>
              <a:defRPr sz="2300">
                <a:solidFill>
                  <a:schemeClr val="dk2"/>
                </a:solidFill>
              </a:defRPr>
            </a:lvl2pPr>
            <a:lvl3pPr marL="822960" indent="-181610" algn="l" rtl="0">
              <a:spcBef>
                <a:spcPts val="500"/>
              </a:spcBef>
              <a:buClr>
                <a:srgbClr val="7F7F7F"/>
              </a:buClr>
              <a:buFont typeface="Arial"/>
              <a:buChar char="●"/>
              <a:defRPr sz="2000">
                <a:solidFill>
                  <a:schemeClr val="dk1"/>
                </a:solidFill>
              </a:defRPr>
            </a:lvl3pPr>
            <a:lvl4pPr marL="1097280" indent="-186055" algn="l" rtl="0">
              <a:spcBef>
                <a:spcPts val="400"/>
              </a:spcBef>
              <a:buClr>
                <a:srgbClr val="778A99"/>
              </a:buClr>
              <a:buFont typeface="Arial"/>
              <a:buChar char="●"/>
              <a:defRPr sz="1800">
                <a:solidFill>
                  <a:schemeClr val="dk1"/>
                </a:solidFill>
              </a:defRPr>
            </a:lvl4pPr>
            <a:lvl5pPr marL="1371600" indent="-187325" algn="l" rtl="0">
              <a:spcBef>
                <a:spcPts val="300"/>
              </a:spcBef>
              <a:buClr>
                <a:schemeClr val="accent2"/>
              </a:buClr>
              <a:buFont typeface="Arial"/>
              <a:buChar char="●"/>
              <a:defRPr sz="1600">
                <a:solidFill>
                  <a:schemeClr val="dk1"/>
                </a:solidFill>
              </a:defRPr>
            </a:lvl5pPr>
            <a:lvl6pPr marL="1645920" indent="-140970" algn="l" rtl="0">
              <a:spcBef>
                <a:spcPts val="300"/>
              </a:spcBef>
              <a:buClr>
                <a:srgbClr val="778A99"/>
              </a:buClr>
              <a:buFont typeface="Arial"/>
              <a:buChar char="●"/>
              <a:defRPr sz="1600">
                <a:solidFill>
                  <a:schemeClr val="dk1"/>
                </a:solidFill>
              </a:defRPr>
            </a:lvl6pPr>
            <a:lvl7pPr marL="1828800" indent="-149225" algn="l" rtl="0">
              <a:spcBef>
                <a:spcPts val="300"/>
              </a:spcBef>
              <a:buClr>
                <a:srgbClr val="555D7A"/>
              </a:buClr>
              <a:buFont typeface="Arial"/>
              <a:buChar char="●"/>
              <a:defRPr sz="1400">
                <a:solidFill>
                  <a:schemeClr val="dk1"/>
                </a:solidFill>
              </a:defRPr>
            </a:lvl7pPr>
            <a:lvl8pPr marL="2011679" indent="-141604" algn="l" rtl="0">
              <a:spcBef>
                <a:spcPts val="300"/>
              </a:spcBef>
              <a:buClr>
                <a:srgbClr val="7F7F7F"/>
              </a:buClr>
              <a:buFont typeface="Arial"/>
              <a:buChar char="●"/>
              <a:defRPr sz="1400">
                <a:solidFill>
                  <a:schemeClr val="dk1"/>
                </a:solidFill>
              </a:defRPr>
            </a:lvl8pPr>
            <a:lvl9pPr marL="2194560" indent="-153035" algn="l" rtl="0">
              <a:spcBef>
                <a:spcPts val="300"/>
              </a:spcBef>
              <a:buClr>
                <a:srgbClr val="9FB8CD"/>
              </a:buClr>
              <a:buFont typeface="Arial"/>
              <a:buChar char="●"/>
              <a:defRPr sz="12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28600"/>
            <a:ext cx="8229600" cy="914400"/>
          </a:xfrm>
          <a:prstGeom prst="rect">
            <a:avLst/>
          </a:prstGeom>
          <a:noFill/>
          <a:ln>
            <a:noFill/>
          </a:ln>
        </p:spPr>
        <p:txBody>
          <a:bodyPr lIns="91425" tIns="91425" rIns="91425" bIns="91425" anchor="b" anchorCtr="0"/>
          <a:lstStyle>
            <a:lvl1pPr algn="l" rtl="0">
              <a:spcBef>
                <a:spcPts val="0"/>
              </a:spcBef>
              <a:buClr>
                <a:schemeClr val="dk2"/>
              </a:buClr>
              <a:buNone/>
              <a:defRPr sz="3200">
                <a:solidFill>
                  <a:schemeClr val="dk2"/>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indent="0" algn="l" rtl="0">
              <a:spcBef>
                <a:spcPts val="0"/>
              </a:spcBef>
              <a:defRPr sz="1400" b="0" i="0" u="none" strike="noStrike" cap="none" baseline="0">
                <a:solidFill>
                  <a:schemeClr val="dk2"/>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chemeClr val="dk2"/>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612647" y="6356350"/>
            <a:ext cx="1981199" cy="365759"/>
          </a:xfrm>
          <a:prstGeom prst="rect">
            <a:avLst/>
          </a:prstGeom>
          <a:noFill/>
          <a:ln>
            <a:noFill/>
          </a:ln>
        </p:spPr>
        <p:txBody>
          <a:bodyPr lIns="91425" tIns="91425" rIns="91425" bIns="91425" anchor="t" anchorCtr="0">
            <a:noAutofit/>
          </a:bodyPr>
          <a:lstStyle/>
          <a:p>
            <a:pPr marL="0" lvl="0" indent="-88900">
              <a:spcBef>
                <a:spcPts val="0"/>
              </a:spcBef>
              <a:buClr>
                <a:srgbClr val="000000"/>
              </a:buClr>
              <a:buFont typeface="Arial"/>
              <a:buChar char="●"/>
            </a:pPr>
            <a:endParaRPr sz="1400" b="0" i="0" u="none" strike="noStrike" cap="none" baseline="0">
              <a:solidFill>
                <a:schemeClr val="dk2"/>
              </a:solidFill>
              <a:latin typeface="Arial"/>
              <a:ea typeface="Arial"/>
              <a:cs typeface="Arial"/>
              <a:sym typeface="Arial"/>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sz="1800" b="0" i="0" u="none" strike="noStrike" cap="none" baseline="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sz="1800" b="0" i="0" u="none" strike="noStrike" cap="none" baseline="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p:txBody>
      </p:sp>
      <p:sp>
        <p:nvSpPr>
          <p:cNvPr id="58" name="Shape 58"/>
          <p:cNvSpPr/>
          <p:nvPr/>
        </p:nvSpPr>
        <p:spPr>
          <a:xfrm rot="5400000">
            <a:off x="419099" y="6467474"/>
            <a:ext cx="190849" cy="120313"/>
          </a:xfrm>
          <a:prstGeom prst="triangle">
            <a:avLst>
              <a:gd name="adj" fmla="val 50000"/>
            </a:avLst>
          </a:prstGeom>
          <a:solidFill>
            <a:schemeClr val="accent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9"/>
        <p:cNvGrpSpPr/>
        <p:nvPr/>
      </p:nvGrpSpPr>
      <p:grpSpPr>
        <a:xfrm>
          <a:off x="0" y="0"/>
          <a:ext cx="0" cy="0"/>
          <a:chOff x="0" y="0"/>
          <a:chExt cx="0" cy="0"/>
        </a:xfrm>
      </p:grpSpPr>
      <p:sp>
        <p:nvSpPr>
          <p:cNvPr id="60" name="Shape 60"/>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indent="0" algn="l" rtl="0">
              <a:spcBef>
                <a:spcPts val="0"/>
              </a:spcBef>
              <a:defRPr sz="1400" b="0" i="0" u="none" strike="noStrike" cap="none" baseline="0">
                <a:solidFill>
                  <a:schemeClr val="dk2"/>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61" name="Shape 61"/>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chemeClr val="dk2"/>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62" name="Shape 62"/>
          <p:cNvSpPr txBox="1">
            <a:spLocks noGrp="1"/>
          </p:cNvSpPr>
          <p:nvPr>
            <p:ph type="sldNum" idx="12"/>
          </p:nvPr>
        </p:nvSpPr>
        <p:spPr>
          <a:xfrm>
            <a:off x="612647" y="6356350"/>
            <a:ext cx="1981199" cy="365759"/>
          </a:xfrm>
          <a:prstGeom prst="rect">
            <a:avLst/>
          </a:prstGeom>
          <a:noFill/>
          <a:ln>
            <a:noFill/>
          </a:ln>
        </p:spPr>
        <p:txBody>
          <a:bodyPr lIns="91425" tIns="91425" rIns="91425" bIns="91425" anchor="t" anchorCtr="0">
            <a:noAutofit/>
          </a:bodyPr>
          <a:lstStyle/>
          <a:p>
            <a:pPr marL="0" lvl="0" indent="-88900">
              <a:spcBef>
                <a:spcPts val="0"/>
              </a:spcBef>
              <a:buClr>
                <a:srgbClr val="000000"/>
              </a:buClr>
              <a:buFont typeface="Arial"/>
              <a:buChar char="●"/>
            </a:pPr>
            <a:endParaRPr sz="1400" b="0" i="0" u="none" strike="noStrike" cap="none" baseline="0">
              <a:solidFill>
                <a:schemeClr val="dk2"/>
              </a:solidFill>
              <a:latin typeface="Arial"/>
              <a:ea typeface="Arial"/>
              <a:cs typeface="Arial"/>
              <a:sym typeface="Arial"/>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sz="1800" b="0" i="0" u="none" strike="noStrike" cap="none" baseline="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sz="1800" b="0" i="0" u="none" strike="noStrike" cap="none" baseline="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p:txBody>
      </p:sp>
      <p:cxnSp>
        <p:nvCxnSpPr>
          <p:cNvPr id="63" name="Shape 63"/>
          <p:cNvCxnSpPr/>
          <p:nvPr/>
        </p:nvCxnSpPr>
        <p:spPr>
          <a:xfrm>
            <a:off x="457200" y="6353175"/>
            <a:ext cx="8229600" cy="0"/>
          </a:xfrm>
          <a:prstGeom prst="straightConnector1">
            <a:avLst/>
          </a:prstGeom>
          <a:noFill/>
          <a:ln w="9525" cap="flat">
            <a:solidFill>
              <a:schemeClr val="accent2"/>
            </a:solidFill>
            <a:prstDash val="dash"/>
            <a:round/>
            <a:headEnd type="none" w="med" len="med"/>
            <a:tailEnd type="none" w="med" len="med"/>
          </a:ln>
        </p:spPr>
      </p:cxnSp>
      <p:sp>
        <p:nvSpPr>
          <p:cNvPr id="64" name="Shape 64"/>
          <p:cNvSpPr/>
          <p:nvPr/>
        </p:nvSpPr>
        <p:spPr>
          <a:xfrm rot="5400000">
            <a:off x="419099" y="6467474"/>
            <a:ext cx="190849" cy="120313"/>
          </a:xfrm>
          <a:prstGeom prst="triangle">
            <a:avLst>
              <a:gd name="adj" fmla="val 50000"/>
            </a:avLst>
          </a:prstGeom>
          <a:solidFill>
            <a:schemeClr val="accent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6324600" y="304800"/>
            <a:ext cx="2514599" cy="838199"/>
          </a:xfrm>
          <a:prstGeom prst="rect">
            <a:avLst/>
          </a:prstGeom>
          <a:noFill/>
          <a:ln>
            <a:noFill/>
          </a:ln>
        </p:spPr>
        <p:txBody>
          <a:bodyPr lIns="91425" tIns="91425" rIns="91425" bIns="91425" anchor="b" anchorCtr="0"/>
          <a:lstStyle>
            <a:lvl1pPr algn="l" rtl="0">
              <a:spcBef>
                <a:spcPts val="0"/>
              </a:spcBef>
              <a:buClr>
                <a:schemeClr val="dk2"/>
              </a:buClr>
              <a:buNone/>
              <a:defRPr sz="2000" b="1">
                <a:solidFill>
                  <a:schemeClr val="dk2"/>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7" name="Shape 67"/>
          <p:cNvSpPr txBox="1">
            <a:spLocks noGrp="1"/>
          </p:cNvSpPr>
          <p:nvPr>
            <p:ph type="body" idx="1"/>
          </p:nvPr>
        </p:nvSpPr>
        <p:spPr>
          <a:xfrm>
            <a:off x="6324600" y="1219200"/>
            <a:ext cx="2514599" cy="4843462"/>
          </a:xfrm>
          <a:prstGeom prst="rect">
            <a:avLst/>
          </a:prstGeom>
          <a:noFill/>
          <a:ln>
            <a:noFill/>
          </a:ln>
        </p:spPr>
        <p:txBody>
          <a:bodyPr lIns="91425" tIns="91425" rIns="91425" bIns="91425" anchor="t" anchorCtr="0"/>
          <a:lstStyle>
            <a:lvl1pPr marL="0" indent="0" rtl="0">
              <a:lnSpc>
                <a:spcPct val="137500"/>
              </a:lnSpc>
              <a:spcBef>
                <a:spcPts val="0"/>
              </a:spcBef>
              <a:spcAft>
                <a:spcPts val="1000"/>
              </a:spcAft>
              <a:buClr>
                <a:schemeClr val="dk2"/>
              </a:buClr>
              <a:buNone/>
              <a:defRPr sz="1600">
                <a:solidFill>
                  <a:schemeClr val="dk2"/>
                </a:solidFill>
              </a:defRPr>
            </a:lvl1pPr>
            <a:lvl2pPr rtl="0">
              <a:spcBef>
                <a:spcPts val="0"/>
              </a:spcBef>
              <a:buNone/>
              <a:defRPr sz="1200"/>
            </a:lvl2pPr>
            <a:lvl3pPr rtl="0">
              <a:spcBef>
                <a:spcPts val="0"/>
              </a:spcBef>
              <a:buNone/>
              <a:defRPr sz="1000"/>
            </a:lvl3pPr>
            <a:lvl4pPr rtl="0">
              <a:spcBef>
                <a:spcPts val="0"/>
              </a:spcBef>
              <a:buNone/>
              <a:defRPr sz="900"/>
            </a:lvl4pPr>
            <a:lvl5pPr rtl="0">
              <a:spcBef>
                <a:spcPts val="0"/>
              </a:spcBef>
              <a:buNone/>
              <a:defRPr sz="900"/>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8" name="Shape 68"/>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indent="0" algn="l" rtl="0">
              <a:spcBef>
                <a:spcPts val="0"/>
              </a:spcBef>
              <a:defRPr sz="1400" b="0" i="0" u="none" strike="noStrike" cap="none" baseline="0">
                <a:solidFill>
                  <a:schemeClr val="dk2"/>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69" name="Shape 69"/>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chemeClr val="dk2"/>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70" name="Shape 70"/>
          <p:cNvSpPr txBox="1">
            <a:spLocks noGrp="1"/>
          </p:cNvSpPr>
          <p:nvPr>
            <p:ph type="sldNum" idx="12"/>
          </p:nvPr>
        </p:nvSpPr>
        <p:spPr>
          <a:xfrm>
            <a:off x="612647" y="6356350"/>
            <a:ext cx="1981199" cy="365759"/>
          </a:xfrm>
          <a:prstGeom prst="rect">
            <a:avLst/>
          </a:prstGeom>
          <a:noFill/>
          <a:ln>
            <a:noFill/>
          </a:ln>
        </p:spPr>
        <p:txBody>
          <a:bodyPr lIns="91425" tIns="91425" rIns="91425" bIns="91425" anchor="t" anchorCtr="0">
            <a:noAutofit/>
          </a:bodyPr>
          <a:lstStyle/>
          <a:p>
            <a:pPr marL="0" lvl="0" indent="-88900">
              <a:spcBef>
                <a:spcPts val="0"/>
              </a:spcBef>
              <a:buClr>
                <a:srgbClr val="000000"/>
              </a:buClr>
              <a:buFont typeface="Arial"/>
              <a:buChar char="●"/>
            </a:pPr>
            <a:endParaRPr sz="1400" b="0" i="0" u="none" strike="noStrike" cap="none" baseline="0">
              <a:solidFill>
                <a:schemeClr val="dk2"/>
              </a:solidFill>
              <a:latin typeface="Arial"/>
              <a:ea typeface="Arial"/>
              <a:cs typeface="Arial"/>
              <a:sym typeface="Arial"/>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sz="1800" b="0" i="0" u="none" strike="noStrike" cap="none" baseline="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sz="1800" b="0" i="0" u="none" strike="noStrike" cap="none" baseline="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p:txBody>
      </p:sp>
      <p:cxnSp>
        <p:nvCxnSpPr>
          <p:cNvPr id="71" name="Shape 71"/>
          <p:cNvCxnSpPr/>
          <p:nvPr/>
        </p:nvCxnSpPr>
        <p:spPr>
          <a:xfrm>
            <a:off x="457200" y="6353175"/>
            <a:ext cx="8229600" cy="0"/>
          </a:xfrm>
          <a:prstGeom prst="straightConnector1">
            <a:avLst/>
          </a:prstGeom>
          <a:noFill/>
          <a:ln w="9525" cap="flat">
            <a:solidFill>
              <a:schemeClr val="accent2"/>
            </a:solidFill>
            <a:prstDash val="dash"/>
            <a:round/>
            <a:headEnd type="none" w="med" len="med"/>
            <a:tailEnd type="none" w="med" len="med"/>
          </a:ln>
        </p:spPr>
      </p:cxnSp>
      <p:cxnSp>
        <p:nvCxnSpPr>
          <p:cNvPr id="72" name="Shape 72"/>
          <p:cNvCxnSpPr/>
          <p:nvPr/>
        </p:nvCxnSpPr>
        <p:spPr>
          <a:xfrm rot="5400000">
            <a:off x="3160645" y="3324224"/>
            <a:ext cx="6035039" cy="0"/>
          </a:xfrm>
          <a:prstGeom prst="straightConnector1">
            <a:avLst/>
          </a:prstGeom>
          <a:noFill/>
          <a:ln w="9525" cap="flat">
            <a:solidFill>
              <a:schemeClr val="accent2"/>
            </a:solidFill>
            <a:prstDash val="dash"/>
            <a:round/>
            <a:headEnd type="none" w="med" len="med"/>
            <a:tailEnd type="none" w="med" len="med"/>
          </a:ln>
        </p:spPr>
      </p:cxnSp>
      <p:sp>
        <p:nvSpPr>
          <p:cNvPr id="73" name="Shape 73"/>
          <p:cNvSpPr/>
          <p:nvPr/>
        </p:nvSpPr>
        <p:spPr>
          <a:xfrm rot="5400000">
            <a:off x="419099" y="6467474"/>
            <a:ext cx="190849" cy="120313"/>
          </a:xfrm>
          <a:prstGeom prst="triangle">
            <a:avLst>
              <a:gd name="adj" fmla="val 50000"/>
            </a:avLst>
          </a:prstGeom>
          <a:solidFill>
            <a:schemeClr val="accent2"/>
          </a:solidFill>
          <a:ln>
            <a:noFill/>
          </a:ln>
        </p:spPr>
        <p:txBody>
          <a:bodyPr lIns="91425" tIns="45700" rIns="91425" bIns="45700" anchor="ctr" anchorCtr="0">
            <a:noAutofit/>
          </a:bodyPr>
          <a:lstStyle/>
          <a:p>
            <a:pPr>
              <a:spcBef>
                <a:spcPts val="0"/>
              </a:spcBef>
              <a:buNone/>
            </a:pPr>
            <a:endParaRPr/>
          </a:p>
        </p:txBody>
      </p:sp>
      <p:sp>
        <p:nvSpPr>
          <p:cNvPr id="74" name="Shape 74"/>
          <p:cNvSpPr txBox="1">
            <a:spLocks noGrp="1"/>
          </p:cNvSpPr>
          <p:nvPr>
            <p:ph type="body" idx="2"/>
          </p:nvPr>
        </p:nvSpPr>
        <p:spPr>
          <a:xfrm>
            <a:off x="304800" y="304800"/>
            <a:ext cx="5714999" cy="5714999"/>
          </a:xfrm>
          <a:prstGeom prst="rect">
            <a:avLst/>
          </a:prstGeom>
          <a:noFill/>
          <a:ln>
            <a:noFill/>
          </a:ln>
        </p:spPr>
        <p:txBody>
          <a:bodyPr lIns="91425" tIns="91425" rIns="91425" bIns="91425" anchor="t" anchorCtr="0"/>
          <a:lstStyle>
            <a:lvl1pPr marL="274320" indent="-198120" algn="l" rtl="0">
              <a:spcBef>
                <a:spcPts val="600"/>
              </a:spcBef>
              <a:buClr>
                <a:schemeClr val="accent1"/>
              </a:buClr>
              <a:buFont typeface="Arial"/>
              <a:buChar char="●"/>
              <a:defRPr sz="2600">
                <a:solidFill>
                  <a:schemeClr val="dk1"/>
                </a:solidFill>
              </a:defRPr>
            </a:lvl1pPr>
            <a:lvl2pPr marL="548640" indent="-215265" algn="l" rtl="0">
              <a:spcBef>
                <a:spcPts val="500"/>
              </a:spcBef>
              <a:buClr>
                <a:schemeClr val="accent2"/>
              </a:buClr>
              <a:buFont typeface="Arial"/>
              <a:buChar char="●"/>
              <a:defRPr sz="2300">
                <a:solidFill>
                  <a:schemeClr val="dk2"/>
                </a:solidFill>
              </a:defRPr>
            </a:lvl2pPr>
            <a:lvl3pPr marL="822960" indent="-181610" algn="l" rtl="0">
              <a:spcBef>
                <a:spcPts val="500"/>
              </a:spcBef>
              <a:buClr>
                <a:srgbClr val="7F7F7F"/>
              </a:buClr>
              <a:buFont typeface="Arial"/>
              <a:buChar char="●"/>
              <a:defRPr sz="2000">
                <a:solidFill>
                  <a:schemeClr val="dk1"/>
                </a:solidFill>
              </a:defRPr>
            </a:lvl3pPr>
            <a:lvl4pPr marL="1097280" indent="-186055" algn="l" rtl="0">
              <a:spcBef>
                <a:spcPts val="400"/>
              </a:spcBef>
              <a:buClr>
                <a:srgbClr val="778A99"/>
              </a:buClr>
              <a:buFont typeface="Arial"/>
              <a:buChar char="●"/>
              <a:defRPr sz="1800">
                <a:solidFill>
                  <a:schemeClr val="dk1"/>
                </a:solidFill>
              </a:defRPr>
            </a:lvl4pPr>
            <a:lvl5pPr marL="1371600" indent="-187325" algn="l" rtl="0">
              <a:spcBef>
                <a:spcPts val="300"/>
              </a:spcBef>
              <a:buClr>
                <a:schemeClr val="accent2"/>
              </a:buClr>
              <a:buFont typeface="Arial"/>
              <a:buChar char="●"/>
              <a:defRPr sz="1600">
                <a:solidFill>
                  <a:schemeClr val="dk1"/>
                </a:solidFill>
              </a:defRPr>
            </a:lvl5pPr>
            <a:lvl6pPr marL="1645920" indent="-140970" algn="l" rtl="0">
              <a:spcBef>
                <a:spcPts val="300"/>
              </a:spcBef>
              <a:buClr>
                <a:srgbClr val="778A99"/>
              </a:buClr>
              <a:buFont typeface="Arial"/>
              <a:buChar char="●"/>
              <a:defRPr sz="1600">
                <a:solidFill>
                  <a:schemeClr val="dk1"/>
                </a:solidFill>
              </a:defRPr>
            </a:lvl6pPr>
            <a:lvl7pPr marL="1828800" indent="-149225" algn="l" rtl="0">
              <a:spcBef>
                <a:spcPts val="300"/>
              </a:spcBef>
              <a:buClr>
                <a:srgbClr val="555D7A"/>
              </a:buClr>
              <a:buFont typeface="Arial"/>
              <a:buChar char="●"/>
              <a:defRPr sz="1400">
                <a:solidFill>
                  <a:schemeClr val="dk1"/>
                </a:solidFill>
              </a:defRPr>
            </a:lvl7pPr>
            <a:lvl8pPr marL="2011679" indent="-141604" algn="l" rtl="0">
              <a:spcBef>
                <a:spcPts val="300"/>
              </a:spcBef>
              <a:buClr>
                <a:srgbClr val="7F7F7F"/>
              </a:buClr>
              <a:buFont typeface="Arial"/>
              <a:buChar char="●"/>
              <a:defRPr sz="1400">
                <a:solidFill>
                  <a:schemeClr val="dk1"/>
                </a:solidFill>
              </a:defRPr>
            </a:lvl8pPr>
            <a:lvl9pPr marL="2194560" indent="-153035" algn="l" rtl="0">
              <a:spcBef>
                <a:spcPts val="300"/>
              </a:spcBef>
              <a:buClr>
                <a:srgbClr val="9FB8CD"/>
              </a:buClr>
              <a:buFont typeface="Arial"/>
              <a:buChar char="●"/>
              <a:defRPr sz="1200">
                <a:solidFill>
                  <a:schemeClr val="dk1"/>
                </a:solidFil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_WITH_CAPTION_TEXT">
    <p:bg>
      <p:bgPr>
        <a:solidFill>
          <a:schemeClr val="dk2"/>
        </a:solidFill>
        <a:effectLst/>
      </p:bgPr>
    </p:bg>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500856"/>
            <a:ext cx="8229600" cy="674687"/>
          </a:xfrm>
          <a:prstGeom prst="rect">
            <a:avLst/>
          </a:prstGeom>
          <a:noFill/>
          <a:ln w="9525" cap="flat">
            <a:solidFill>
              <a:schemeClr val="accent1"/>
            </a:solidFill>
            <a:prstDash val="solid"/>
            <a:round/>
            <a:headEnd type="none" w="med" len="med"/>
            <a:tailEnd type="none" w="med" len="med"/>
          </a:ln>
        </p:spPr>
        <p:txBody>
          <a:bodyPr lIns="91425" tIns="91425" rIns="91425" bIns="91425" anchor="ctr" anchorCtr="0"/>
          <a:lstStyle>
            <a:lvl1pPr algn="r" rtl="0">
              <a:spcBef>
                <a:spcPts val="0"/>
              </a:spcBef>
              <a:buClr>
                <a:schemeClr val="lt1"/>
              </a:buClr>
              <a:buNone/>
              <a:defRPr sz="2000" b="0">
                <a:solidFill>
                  <a:schemeClr val="lt1"/>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7" name="Shape 77"/>
          <p:cNvSpPr>
            <a:spLocks noGrp="1"/>
          </p:cNvSpPr>
          <p:nvPr>
            <p:ph type="pic" idx="2"/>
          </p:nvPr>
        </p:nvSpPr>
        <p:spPr>
          <a:xfrm>
            <a:off x="457200" y="1905000"/>
            <a:ext cx="8229600" cy="4270248"/>
          </a:xfrm>
          <a:prstGeom prst="rect">
            <a:avLst/>
          </a:prstGeom>
          <a:solidFill>
            <a:srgbClr val="7F7F7F"/>
          </a:solidFill>
          <a:ln>
            <a:noFill/>
          </a:ln>
        </p:spPr>
        <p:txBody>
          <a:bodyPr lIns="91425" tIns="91425" rIns="91425" bIns="91425" anchor="t" anchorCtr="0"/>
          <a:lstStyle>
            <a:lvl1pPr marL="0" marR="0" indent="0" algn="l" rtl="0">
              <a:spcBef>
                <a:spcPts val="600"/>
              </a:spcBef>
              <a:buClr>
                <a:schemeClr val="lt2"/>
              </a:buClr>
              <a:buFont typeface="Arial"/>
              <a:buNone/>
              <a:defRPr sz="3200" b="0" i="0" u="none" strike="noStrike" cap="none" baseline="0">
                <a:solidFill>
                  <a:schemeClr val="lt2"/>
                </a:solidFill>
                <a:latin typeface="Arial"/>
                <a:ea typeface="Arial"/>
                <a:cs typeface="Arial"/>
                <a:sym typeface="Arial"/>
              </a:defRPr>
            </a:lvl1pPr>
            <a:lvl2pPr marL="457200" marR="0" indent="0" algn="l" rtl="0">
              <a:spcBef>
                <a:spcPts val="0"/>
              </a:spcBef>
              <a:defRPr sz="1800" b="0" i="0" u="none" strike="noStrike" cap="none" baseline="0">
                <a:solidFill>
                  <a:schemeClr val="lt1"/>
                </a:solidFill>
                <a:latin typeface="Arial"/>
                <a:ea typeface="Arial"/>
                <a:cs typeface="Arial"/>
                <a:sym typeface="Arial"/>
              </a:defRPr>
            </a:lvl2pPr>
            <a:lvl3pPr marL="914400" marR="0" indent="0" algn="l" rtl="0">
              <a:spcBef>
                <a:spcPts val="0"/>
              </a:spcBef>
              <a:defRPr sz="1800" b="0" i="0" u="none" strike="noStrike" cap="none" baseline="0">
                <a:solidFill>
                  <a:schemeClr val="lt1"/>
                </a:solidFill>
                <a:latin typeface="Arial"/>
                <a:ea typeface="Arial"/>
                <a:cs typeface="Arial"/>
                <a:sym typeface="Arial"/>
              </a:defRPr>
            </a:lvl3pPr>
            <a:lvl4pPr marL="1371600" marR="0" indent="0" algn="l" rtl="0">
              <a:spcBef>
                <a:spcPts val="0"/>
              </a:spcBef>
              <a:defRPr sz="1800" b="0" i="0" u="none" strike="noStrike" cap="none" baseline="0">
                <a:solidFill>
                  <a:schemeClr val="lt1"/>
                </a:solidFill>
                <a:latin typeface="Arial"/>
                <a:ea typeface="Arial"/>
                <a:cs typeface="Arial"/>
                <a:sym typeface="Arial"/>
              </a:defRPr>
            </a:lvl4pPr>
            <a:lvl5pPr marL="1828800" marR="0" indent="0" algn="l" rtl="0">
              <a:spcBef>
                <a:spcPts val="0"/>
              </a:spcBef>
              <a:defRPr sz="1800" b="0" i="0" u="none" strike="noStrike" cap="none" baseline="0">
                <a:solidFill>
                  <a:schemeClr val="lt1"/>
                </a:solidFill>
                <a:latin typeface="Arial"/>
                <a:ea typeface="Arial"/>
                <a:cs typeface="Arial"/>
                <a:sym typeface="Arial"/>
              </a:defRPr>
            </a:lvl5pPr>
            <a:lvl6pPr marL="2286000" marR="0" indent="0" algn="l" rtl="0">
              <a:spcBef>
                <a:spcPts val="0"/>
              </a:spcBef>
              <a:defRPr sz="1800" b="0" i="0" u="none" strike="noStrike" cap="none" baseline="0">
                <a:solidFill>
                  <a:schemeClr val="lt1"/>
                </a:solidFill>
                <a:latin typeface="Arial"/>
                <a:ea typeface="Arial"/>
                <a:cs typeface="Arial"/>
                <a:sym typeface="Arial"/>
              </a:defRPr>
            </a:lvl6pPr>
            <a:lvl7pPr marL="2743200" marR="0" indent="0" algn="l" rtl="0">
              <a:spcBef>
                <a:spcPts val="0"/>
              </a:spcBef>
              <a:defRPr sz="1800" b="0" i="0" u="none" strike="noStrike" cap="none" baseline="0">
                <a:solidFill>
                  <a:schemeClr val="lt1"/>
                </a:solidFill>
                <a:latin typeface="Arial"/>
                <a:ea typeface="Arial"/>
                <a:cs typeface="Arial"/>
                <a:sym typeface="Arial"/>
              </a:defRPr>
            </a:lvl7pPr>
            <a:lvl8pPr marL="3200400" marR="0" indent="0" algn="l" rtl="0">
              <a:spcBef>
                <a:spcPts val="0"/>
              </a:spcBef>
              <a:defRPr sz="1800" b="0" i="0" u="none" strike="noStrike" cap="none" baseline="0">
                <a:solidFill>
                  <a:schemeClr val="lt1"/>
                </a:solidFill>
                <a:latin typeface="Arial"/>
                <a:ea typeface="Arial"/>
                <a:cs typeface="Arial"/>
                <a:sym typeface="Arial"/>
              </a:defRPr>
            </a:lvl8pPr>
            <a:lvl9pPr marL="3657600" marR="0" indent="0" algn="l" rtl="0">
              <a:spcBef>
                <a:spcPts val="0"/>
              </a:spcBef>
              <a:defRPr sz="1800" b="0" i="0" u="none" strike="noStrike" cap="none" baseline="0">
                <a:solidFill>
                  <a:schemeClr val="lt1"/>
                </a:solidFill>
                <a:latin typeface="Arial"/>
                <a:ea typeface="Arial"/>
                <a:cs typeface="Arial"/>
                <a:sym typeface="Arial"/>
              </a:defRPr>
            </a:lvl9pPr>
          </a:lstStyle>
          <a:p>
            <a:endParaRPr/>
          </a:p>
        </p:txBody>
      </p:sp>
      <p:sp>
        <p:nvSpPr>
          <p:cNvPr id="78" name="Shape 78"/>
          <p:cNvSpPr txBox="1">
            <a:spLocks noGrp="1"/>
          </p:cNvSpPr>
          <p:nvPr>
            <p:ph type="body" idx="1"/>
          </p:nvPr>
        </p:nvSpPr>
        <p:spPr>
          <a:xfrm>
            <a:off x="457200" y="1219200"/>
            <a:ext cx="8229600" cy="533399"/>
          </a:xfrm>
          <a:prstGeom prst="rect">
            <a:avLst/>
          </a:prstGeom>
          <a:noFill/>
          <a:ln>
            <a:noFill/>
          </a:ln>
        </p:spPr>
        <p:txBody>
          <a:bodyPr lIns="91425" tIns="91425" rIns="91425" bIns="91425" anchor="ctr" anchorCtr="0"/>
          <a:lstStyle>
            <a:lvl1pPr marL="0" indent="0" algn="l" rtl="0">
              <a:spcBef>
                <a:spcPts val="0"/>
              </a:spcBef>
              <a:buNone/>
              <a:defRPr sz="1400"/>
            </a:lvl1pPr>
            <a:lvl2pPr rtl="0">
              <a:spcBef>
                <a:spcPts val="0"/>
              </a:spcBef>
              <a:defRPr sz="1200"/>
            </a:lvl2pPr>
            <a:lvl3pPr rtl="0">
              <a:spcBef>
                <a:spcPts val="0"/>
              </a:spcBef>
              <a:defRPr sz="1000"/>
            </a:lvl3pPr>
            <a:lvl4pPr rtl="0">
              <a:spcBef>
                <a:spcPts val="0"/>
              </a:spcBef>
              <a:defRPr sz="900"/>
            </a:lvl4pPr>
            <a:lvl5pPr rtl="0">
              <a:spcBef>
                <a:spcPts val="0"/>
              </a:spcBef>
              <a:defRPr sz="900"/>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indent="0" algn="l" rtl="0">
              <a:spcBef>
                <a:spcPts val="0"/>
              </a:spcBef>
              <a:defRPr sz="1400" b="0" i="0" u="none" strike="noStrike" cap="none" baseline="0">
                <a:solidFill>
                  <a:schemeClr val="lt2"/>
                </a:solidFill>
                <a:latin typeface="Arial"/>
                <a:ea typeface="Arial"/>
                <a:cs typeface="Arial"/>
                <a:sym typeface="Arial"/>
              </a:defRPr>
            </a:lvl1pPr>
            <a:lvl2pPr marL="457200" marR="0" indent="0" algn="l" rtl="0">
              <a:spcBef>
                <a:spcPts val="0"/>
              </a:spcBef>
              <a:defRPr sz="1800" b="0" i="0" u="none" strike="noStrike" cap="none" baseline="0">
                <a:solidFill>
                  <a:schemeClr val="lt1"/>
                </a:solidFill>
                <a:latin typeface="Arial"/>
                <a:ea typeface="Arial"/>
                <a:cs typeface="Arial"/>
                <a:sym typeface="Arial"/>
              </a:defRPr>
            </a:lvl2pPr>
            <a:lvl3pPr marL="914400" marR="0" indent="0" algn="l" rtl="0">
              <a:spcBef>
                <a:spcPts val="0"/>
              </a:spcBef>
              <a:defRPr sz="1800" b="0" i="0" u="none" strike="noStrike" cap="none" baseline="0">
                <a:solidFill>
                  <a:schemeClr val="lt1"/>
                </a:solidFill>
                <a:latin typeface="Arial"/>
                <a:ea typeface="Arial"/>
                <a:cs typeface="Arial"/>
                <a:sym typeface="Arial"/>
              </a:defRPr>
            </a:lvl3pPr>
            <a:lvl4pPr marL="1371600" marR="0" indent="0" algn="l" rtl="0">
              <a:spcBef>
                <a:spcPts val="0"/>
              </a:spcBef>
              <a:defRPr sz="1800" b="0" i="0" u="none" strike="noStrike" cap="none" baseline="0">
                <a:solidFill>
                  <a:schemeClr val="lt1"/>
                </a:solidFill>
                <a:latin typeface="Arial"/>
                <a:ea typeface="Arial"/>
                <a:cs typeface="Arial"/>
                <a:sym typeface="Arial"/>
              </a:defRPr>
            </a:lvl4pPr>
            <a:lvl5pPr marL="1828800" marR="0" indent="0" algn="l" rtl="0">
              <a:spcBef>
                <a:spcPts val="0"/>
              </a:spcBef>
              <a:defRPr sz="1800" b="0" i="0" u="none" strike="noStrike" cap="none" baseline="0">
                <a:solidFill>
                  <a:schemeClr val="lt1"/>
                </a:solidFill>
                <a:latin typeface="Arial"/>
                <a:ea typeface="Arial"/>
                <a:cs typeface="Arial"/>
                <a:sym typeface="Arial"/>
              </a:defRPr>
            </a:lvl5pPr>
            <a:lvl6pPr marL="2286000" marR="0" indent="0" algn="l" rtl="0">
              <a:spcBef>
                <a:spcPts val="0"/>
              </a:spcBef>
              <a:defRPr sz="1800" b="0" i="0" u="none" strike="noStrike" cap="none" baseline="0">
                <a:solidFill>
                  <a:schemeClr val="lt1"/>
                </a:solidFill>
                <a:latin typeface="Arial"/>
                <a:ea typeface="Arial"/>
                <a:cs typeface="Arial"/>
                <a:sym typeface="Arial"/>
              </a:defRPr>
            </a:lvl6pPr>
            <a:lvl7pPr marL="2743200" marR="0" indent="0" algn="l" rtl="0">
              <a:spcBef>
                <a:spcPts val="0"/>
              </a:spcBef>
              <a:defRPr sz="1800" b="0" i="0" u="none" strike="noStrike" cap="none" baseline="0">
                <a:solidFill>
                  <a:schemeClr val="lt1"/>
                </a:solidFill>
                <a:latin typeface="Arial"/>
                <a:ea typeface="Arial"/>
                <a:cs typeface="Arial"/>
                <a:sym typeface="Arial"/>
              </a:defRPr>
            </a:lvl7pPr>
            <a:lvl8pPr marL="3200400" marR="0" indent="0" algn="l" rtl="0">
              <a:spcBef>
                <a:spcPts val="0"/>
              </a:spcBef>
              <a:defRPr sz="1800" b="0" i="0" u="none" strike="noStrike" cap="none" baseline="0">
                <a:solidFill>
                  <a:schemeClr val="lt1"/>
                </a:solidFill>
                <a:latin typeface="Arial"/>
                <a:ea typeface="Arial"/>
                <a:cs typeface="Arial"/>
                <a:sym typeface="Arial"/>
              </a:defRPr>
            </a:lvl8pPr>
            <a:lvl9pPr marL="3657600" marR="0" indent="0" algn="l" rtl="0">
              <a:spcBef>
                <a:spcPts val="0"/>
              </a:spcBef>
              <a:defRPr sz="1800" b="0" i="0" u="none" strike="noStrike" cap="none" baseline="0">
                <a:solidFill>
                  <a:schemeClr val="lt1"/>
                </a:solidFill>
                <a:latin typeface="Arial"/>
                <a:ea typeface="Arial"/>
                <a:cs typeface="Arial"/>
                <a:sym typeface="Arial"/>
              </a:defRPr>
            </a:lvl9pPr>
          </a:lstStyle>
          <a:p>
            <a:endParaRPr/>
          </a:p>
        </p:txBody>
      </p:sp>
      <p:sp>
        <p:nvSpPr>
          <p:cNvPr id="80" name="Shape 80"/>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chemeClr val="lt2"/>
                </a:solidFill>
                <a:latin typeface="Arial"/>
                <a:ea typeface="Arial"/>
                <a:cs typeface="Arial"/>
                <a:sym typeface="Arial"/>
              </a:defRPr>
            </a:lvl1pPr>
            <a:lvl2pPr marL="457200" marR="0" indent="0" algn="l" rtl="0">
              <a:spcBef>
                <a:spcPts val="0"/>
              </a:spcBef>
              <a:defRPr sz="1800" b="0" i="0" u="none" strike="noStrike" cap="none" baseline="0">
                <a:solidFill>
                  <a:schemeClr val="lt1"/>
                </a:solidFill>
                <a:latin typeface="Arial"/>
                <a:ea typeface="Arial"/>
                <a:cs typeface="Arial"/>
                <a:sym typeface="Arial"/>
              </a:defRPr>
            </a:lvl2pPr>
            <a:lvl3pPr marL="914400" marR="0" indent="0" algn="l" rtl="0">
              <a:spcBef>
                <a:spcPts val="0"/>
              </a:spcBef>
              <a:defRPr sz="1800" b="0" i="0" u="none" strike="noStrike" cap="none" baseline="0">
                <a:solidFill>
                  <a:schemeClr val="lt1"/>
                </a:solidFill>
                <a:latin typeface="Arial"/>
                <a:ea typeface="Arial"/>
                <a:cs typeface="Arial"/>
                <a:sym typeface="Arial"/>
              </a:defRPr>
            </a:lvl3pPr>
            <a:lvl4pPr marL="1371600" marR="0" indent="0" algn="l" rtl="0">
              <a:spcBef>
                <a:spcPts val="0"/>
              </a:spcBef>
              <a:defRPr sz="1800" b="0" i="0" u="none" strike="noStrike" cap="none" baseline="0">
                <a:solidFill>
                  <a:schemeClr val="lt1"/>
                </a:solidFill>
                <a:latin typeface="Arial"/>
                <a:ea typeface="Arial"/>
                <a:cs typeface="Arial"/>
                <a:sym typeface="Arial"/>
              </a:defRPr>
            </a:lvl4pPr>
            <a:lvl5pPr marL="1828800" marR="0" indent="0" algn="l" rtl="0">
              <a:spcBef>
                <a:spcPts val="0"/>
              </a:spcBef>
              <a:defRPr sz="1800" b="0" i="0" u="none" strike="noStrike" cap="none" baseline="0">
                <a:solidFill>
                  <a:schemeClr val="lt1"/>
                </a:solidFill>
                <a:latin typeface="Arial"/>
                <a:ea typeface="Arial"/>
                <a:cs typeface="Arial"/>
                <a:sym typeface="Arial"/>
              </a:defRPr>
            </a:lvl5pPr>
            <a:lvl6pPr marL="2286000" marR="0" indent="0" algn="l" rtl="0">
              <a:spcBef>
                <a:spcPts val="0"/>
              </a:spcBef>
              <a:defRPr sz="1800" b="0" i="0" u="none" strike="noStrike" cap="none" baseline="0">
                <a:solidFill>
                  <a:schemeClr val="lt1"/>
                </a:solidFill>
                <a:latin typeface="Arial"/>
                <a:ea typeface="Arial"/>
                <a:cs typeface="Arial"/>
                <a:sym typeface="Arial"/>
              </a:defRPr>
            </a:lvl6pPr>
            <a:lvl7pPr marL="2743200" marR="0" indent="0" algn="l" rtl="0">
              <a:spcBef>
                <a:spcPts val="0"/>
              </a:spcBef>
              <a:defRPr sz="1800" b="0" i="0" u="none" strike="noStrike" cap="none" baseline="0">
                <a:solidFill>
                  <a:schemeClr val="lt1"/>
                </a:solidFill>
                <a:latin typeface="Arial"/>
                <a:ea typeface="Arial"/>
                <a:cs typeface="Arial"/>
                <a:sym typeface="Arial"/>
              </a:defRPr>
            </a:lvl7pPr>
            <a:lvl8pPr marL="3200400" marR="0" indent="0" algn="l" rtl="0">
              <a:spcBef>
                <a:spcPts val="0"/>
              </a:spcBef>
              <a:defRPr sz="1800" b="0" i="0" u="none" strike="noStrike" cap="none" baseline="0">
                <a:solidFill>
                  <a:schemeClr val="lt1"/>
                </a:solidFill>
                <a:latin typeface="Arial"/>
                <a:ea typeface="Arial"/>
                <a:cs typeface="Arial"/>
                <a:sym typeface="Arial"/>
              </a:defRPr>
            </a:lvl8pPr>
            <a:lvl9pPr marL="3657600" marR="0" indent="0" algn="l" rtl="0">
              <a:spcBef>
                <a:spcPts val="0"/>
              </a:spcBef>
              <a:defRPr sz="1800" b="0" i="0" u="none" strike="noStrike" cap="none" baseline="0">
                <a:solidFill>
                  <a:schemeClr val="lt1"/>
                </a:solidFill>
                <a:latin typeface="Arial"/>
                <a:ea typeface="Arial"/>
                <a:cs typeface="Arial"/>
                <a:sym typeface="Arial"/>
              </a:defRPr>
            </a:lvl9pPr>
          </a:lstStyle>
          <a:p>
            <a:endParaRPr/>
          </a:p>
        </p:txBody>
      </p:sp>
      <p:sp>
        <p:nvSpPr>
          <p:cNvPr id="81" name="Shape 81"/>
          <p:cNvSpPr txBox="1">
            <a:spLocks noGrp="1"/>
          </p:cNvSpPr>
          <p:nvPr>
            <p:ph type="sldNum" idx="12"/>
          </p:nvPr>
        </p:nvSpPr>
        <p:spPr>
          <a:xfrm>
            <a:off x="612647" y="6356350"/>
            <a:ext cx="1981199" cy="365759"/>
          </a:xfrm>
          <a:prstGeom prst="rect">
            <a:avLst/>
          </a:prstGeom>
          <a:noFill/>
          <a:ln>
            <a:noFill/>
          </a:ln>
        </p:spPr>
        <p:txBody>
          <a:bodyPr lIns="91425" tIns="91425" rIns="91425" bIns="91425" anchor="t" anchorCtr="0">
            <a:noAutofit/>
          </a:bodyPr>
          <a:lstStyle/>
          <a:p>
            <a:pPr marL="0" lvl="0" indent="-88900">
              <a:spcBef>
                <a:spcPts val="0"/>
              </a:spcBef>
              <a:buClr>
                <a:srgbClr val="000000"/>
              </a:buClr>
              <a:buFont typeface="Arial"/>
              <a:buChar char="●"/>
            </a:pPr>
            <a:endParaRPr sz="1400" b="0" i="0" u="none" strike="noStrike" cap="none" baseline="0">
              <a:solidFill>
                <a:schemeClr val="lt2"/>
              </a:solidFill>
              <a:latin typeface="Arial"/>
              <a:ea typeface="Arial"/>
              <a:cs typeface="Arial"/>
              <a:sym typeface="Arial"/>
            </a:endParaRPr>
          </a:p>
          <a:p>
            <a:pPr marL="457200" lvl="1" indent="-88900">
              <a:spcBef>
                <a:spcPts val="0"/>
              </a:spcBef>
              <a:buClr>
                <a:srgbClr val="000000"/>
              </a:buClr>
              <a:buFont typeface="Courier New"/>
              <a:buChar char="o"/>
            </a:pPr>
            <a:endParaRPr sz="1800" b="0" i="0" u="none" strike="noStrike" cap="none" baseline="0">
              <a:solidFill>
                <a:schemeClr val="lt1"/>
              </a:solidFill>
              <a:latin typeface="Arial"/>
              <a:ea typeface="Arial"/>
              <a:cs typeface="Arial"/>
              <a:sym typeface="Arial"/>
            </a:endParaRPr>
          </a:p>
          <a:p>
            <a:pPr marL="914400" lvl="2" indent="-88900">
              <a:spcBef>
                <a:spcPts val="0"/>
              </a:spcBef>
              <a:buClr>
                <a:srgbClr val="000000"/>
              </a:buClr>
              <a:buFont typeface="Wingdings"/>
              <a:buChar char="§"/>
            </a:pPr>
            <a:endParaRPr sz="1800" b="0" i="0" u="none" strike="noStrike" cap="none" baseline="0">
              <a:solidFill>
                <a:schemeClr val="lt1"/>
              </a:solidFill>
              <a:latin typeface="Arial"/>
              <a:ea typeface="Arial"/>
              <a:cs typeface="Arial"/>
              <a:sym typeface="Arial"/>
            </a:endParaRPr>
          </a:p>
          <a:p>
            <a:pPr marL="1371600" lvl="3" indent="-88900">
              <a:spcBef>
                <a:spcPts val="0"/>
              </a:spcBef>
              <a:buClr>
                <a:srgbClr val="000000"/>
              </a:buClr>
              <a:buFont typeface="Arial"/>
              <a:buChar char="●"/>
            </a:pPr>
            <a:endParaRPr sz="1800" b="0" i="0" u="none" strike="noStrike" cap="none" baseline="0">
              <a:solidFill>
                <a:schemeClr val="lt1"/>
              </a:solidFill>
              <a:latin typeface="Arial"/>
              <a:ea typeface="Arial"/>
              <a:cs typeface="Arial"/>
              <a:sym typeface="Arial"/>
            </a:endParaRPr>
          </a:p>
          <a:p>
            <a:pPr marL="1828800" lvl="4" indent="-88900">
              <a:spcBef>
                <a:spcPts val="0"/>
              </a:spcBef>
              <a:buClr>
                <a:srgbClr val="000000"/>
              </a:buClr>
              <a:buFont typeface="Courier New"/>
              <a:buChar char="o"/>
            </a:pPr>
            <a:endParaRPr sz="1800" b="0" i="0" u="none" strike="noStrike" cap="none" baseline="0">
              <a:solidFill>
                <a:schemeClr val="lt1"/>
              </a:solidFill>
              <a:latin typeface="Arial"/>
              <a:ea typeface="Arial"/>
              <a:cs typeface="Arial"/>
              <a:sym typeface="Arial"/>
            </a:endParaRPr>
          </a:p>
          <a:p>
            <a:pPr marL="2286000" lvl="5" indent="-88900">
              <a:spcBef>
                <a:spcPts val="0"/>
              </a:spcBef>
              <a:buClr>
                <a:srgbClr val="000000"/>
              </a:buClr>
              <a:buFont typeface="Wingdings"/>
              <a:buChar char="§"/>
            </a:pPr>
            <a:endParaRPr sz="1800" b="0" i="0" u="none" strike="noStrike" cap="none" baseline="0">
              <a:solidFill>
                <a:schemeClr val="lt1"/>
              </a:solidFill>
              <a:latin typeface="Arial"/>
              <a:ea typeface="Arial"/>
              <a:cs typeface="Arial"/>
              <a:sym typeface="Arial"/>
            </a:endParaRPr>
          </a:p>
          <a:p>
            <a:pPr marL="2743200" lvl="6" indent="-88900">
              <a:spcBef>
                <a:spcPts val="0"/>
              </a:spcBef>
              <a:buClr>
                <a:srgbClr val="000000"/>
              </a:buClr>
              <a:buFont typeface="Arial"/>
              <a:buChar char="●"/>
            </a:pPr>
            <a:endParaRPr sz="1800" b="0" i="0" u="none" strike="noStrike" cap="none" baseline="0">
              <a:solidFill>
                <a:schemeClr val="lt1"/>
              </a:solidFill>
              <a:latin typeface="Arial"/>
              <a:ea typeface="Arial"/>
              <a:cs typeface="Arial"/>
              <a:sym typeface="Arial"/>
            </a:endParaRPr>
          </a:p>
          <a:p>
            <a:pPr marL="3200400" lvl="7" indent="-88900">
              <a:spcBef>
                <a:spcPts val="0"/>
              </a:spcBef>
              <a:buClr>
                <a:srgbClr val="000000"/>
              </a:buClr>
              <a:buFont typeface="Courier New"/>
              <a:buChar char="o"/>
            </a:pPr>
            <a:endParaRPr sz="1800" b="0" i="0" u="none" strike="noStrike" cap="none" baseline="0">
              <a:solidFill>
                <a:schemeClr val="lt1"/>
              </a:solidFill>
              <a:latin typeface="Arial"/>
              <a:ea typeface="Arial"/>
              <a:cs typeface="Arial"/>
              <a:sym typeface="Arial"/>
            </a:endParaRPr>
          </a:p>
          <a:p>
            <a:pPr marL="3657600" lvl="8" indent="-88900">
              <a:spcBef>
                <a:spcPts val="0"/>
              </a:spcBef>
              <a:buClr>
                <a:srgbClr val="000000"/>
              </a:buClr>
              <a:buFont typeface="Wingdings"/>
              <a:buChar char="§"/>
            </a:pPr>
            <a:endParaRPr sz="1800" b="0" i="0" u="none" strike="noStrike" cap="none" baseline="0">
              <a:solidFill>
                <a:schemeClr val="lt1"/>
              </a:solidFill>
              <a:latin typeface="Arial"/>
              <a:ea typeface="Arial"/>
              <a:cs typeface="Arial"/>
              <a:sym typeface="Arial"/>
            </a:endParaRPr>
          </a:p>
        </p:txBody>
      </p:sp>
      <p:cxnSp>
        <p:nvCxnSpPr>
          <p:cNvPr id="82" name="Shape 82"/>
          <p:cNvCxnSpPr/>
          <p:nvPr/>
        </p:nvCxnSpPr>
        <p:spPr>
          <a:xfrm>
            <a:off x="457200" y="6353175"/>
            <a:ext cx="8229600" cy="0"/>
          </a:xfrm>
          <a:prstGeom prst="straightConnector1">
            <a:avLst/>
          </a:prstGeom>
          <a:noFill/>
          <a:ln w="9525" cap="flat">
            <a:solidFill>
              <a:schemeClr val="accent2"/>
            </a:solidFill>
            <a:prstDash val="dash"/>
            <a:round/>
            <a:headEnd type="none" w="med" len="med"/>
            <a:tailEnd type="none" w="med" len="med"/>
          </a:ln>
        </p:spPr>
      </p:cxnSp>
      <p:sp>
        <p:nvSpPr>
          <p:cNvPr id="83" name="Shape 83"/>
          <p:cNvSpPr/>
          <p:nvPr/>
        </p:nvSpPr>
        <p:spPr>
          <a:xfrm rot="5400000">
            <a:off x="419099" y="6467474"/>
            <a:ext cx="190849" cy="120313"/>
          </a:xfrm>
          <a:prstGeom prst="triangle">
            <a:avLst>
              <a:gd name="adj" fmla="val 50000"/>
            </a:avLst>
          </a:prstGeom>
          <a:solidFill>
            <a:schemeClr val="accent2"/>
          </a:solidFill>
          <a:ln>
            <a:noFill/>
          </a:ln>
        </p:spPr>
        <p:txBody>
          <a:bodyPr lIns="91425" tIns="45700" rIns="91425" bIns="45700" anchor="ctr" anchorCtr="0">
            <a:noAutofit/>
          </a:bodyPr>
          <a:lstStyle/>
          <a:p>
            <a:pPr>
              <a:spcBef>
                <a:spcPts val="0"/>
              </a:spcBef>
              <a:buNone/>
            </a:pPr>
            <a:endParaRPr/>
          </a:p>
        </p:txBody>
      </p:sp>
      <p:sp>
        <p:nvSpPr>
          <p:cNvPr id="84" name="Shape 84"/>
          <p:cNvSpPr/>
          <p:nvPr/>
        </p:nvSpPr>
        <p:spPr>
          <a:xfrm>
            <a:off x="457200" y="500856"/>
            <a:ext cx="182879" cy="685799"/>
          </a:xfrm>
          <a:prstGeom prst="rect">
            <a:avLst/>
          </a:prstGeom>
          <a:solidFill>
            <a:schemeClr val="accent1"/>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152400"/>
            <a:ext cx="8229600" cy="990599"/>
          </a:xfrm>
          <a:prstGeom prst="rect">
            <a:avLst/>
          </a:prstGeom>
          <a:noFill/>
          <a:ln>
            <a:noFill/>
          </a:ln>
        </p:spPr>
        <p:txBody>
          <a:bodyPr lIns="91425" tIns="91425" rIns="91425" bIns="91425" anchor="b" anchorCtr="0"/>
          <a:lstStyle>
            <a:lvl1pPr marL="0" marR="0" indent="0" algn="l" rtl="0">
              <a:spcBef>
                <a:spcPts val="0"/>
              </a:spcBef>
              <a:buClr>
                <a:schemeClr val="dk2"/>
              </a:buClr>
              <a:buFont typeface="Arial"/>
              <a:buNone/>
              <a:defRPr sz="3200" b="0" i="0" u="none" strike="noStrike" cap="none" baseline="0">
                <a:solidFill>
                  <a:schemeClr val="dk2"/>
                </a:solidFill>
                <a:latin typeface="Arial"/>
                <a:ea typeface="Arial"/>
                <a:cs typeface="Arial"/>
                <a:sym typeface="Arial"/>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457200" y="1219200"/>
            <a:ext cx="8229600" cy="4910327"/>
          </a:xfrm>
          <a:prstGeom prst="rect">
            <a:avLst/>
          </a:prstGeom>
          <a:noFill/>
          <a:ln>
            <a:noFill/>
          </a:ln>
        </p:spPr>
        <p:txBody>
          <a:bodyPr lIns="91425" tIns="91425" rIns="91425" bIns="91425" anchor="t" anchorCtr="0"/>
          <a:lstStyle>
            <a:lvl1pPr marL="274320" marR="0" indent="-198120" algn="l" rtl="0">
              <a:spcBef>
                <a:spcPts val="600"/>
              </a:spcBef>
              <a:buClr>
                <a:schemeClr val="accent1"/>
              </a:buClr>
              <a:buFont typeface="Arial"/>
              <a:buChar char="●"/>
              <a:defRPr sz="2600" b="0" i="0" u="none" strike="noStrike" cap="none" baseline="0">
                <a:solidFill>
                  <a:schemeClr val="dk1"/>
                </a:solidFill>
                <a:latin typeface="Arial"/>
                <a:ea typeface="Arial"/>
                <a:cs typeface="Arial"/>
                <a:sym typeface="Arial"/>
              </a:defRPr>
            </a:lvl1pPr>
            <a:lvl2pPr marL="548640" marR="0" indent="-215265" algn="l" rtl="0">
              <a:spcBef>
                <a:spcPts val="500"/>
              </a:spcBef>
              <a:buClr>
                <a:schemeClr val="accent2"/>
              </a:buClr>
              <a:buFont typeface="Arial"/>
              <a:buChar char="●"/>
              <a:defRPr sz="2300" b="0" i="0" u="none" strike="noStrike" cap="none" baseline="0">
                <a:solidFill>
                  <a:schemeClr val="dk2"/>
                </a:solidFill>
                <a:latin typeface="Arial"/>
                <a:ea typeface="Arial"/>
                <a:cs typeface="Arial"/>
                <a:sym typeface="Arial"/>
              </a:defRPr>
            </a:lvl2pPr>
            <a:lvl3pPr marL="822960" marR="0" indent="-181610" algn="l" rtl="0">
              <a:spcBef>
                <a:spcPts val="500"/>
              </a:spcBef>
              <a:buClr>
                <a:srgbClr val="7F7F7F"/>
              </a:buClr>
              <a:buFont typeface="Arial"/>
              <a:buChar char="●"/>
              <a:defRPr sz="2000" b="0" i="0" u="none" strike="noStrike" cap="none" baseline="0">
                <a:solidFill>
                  <a:schemeClr val="dk1"/>
                </a:solidFill>
                <a:latin typeface="Arial"/>
                <a:ea typeface="Arial"/>
                <a:cs typeface="Arial"/>
                <a:sym typeface="Arial"/>
              </a:defRPr>
            </a:lvl3pPr>
            <a:lvl4pPr marL="1097280" marR="0" indent="-186055" algn="l" rtl="0">
              <a:spcBef>
                <a:spcPts val="400"/>
              </a:spcBef>
              <a:buClr>
                <a:srgbClr val="778A99"/>
              </a:buClr>
              <a:buFont typeface="Arial"/>
              <a:buChar char="●"/>
              <a:defRPr sz="1800" b="0" i="0" u="none" strike="noStrike" cap="none" baseline="0">
                <a:solidFill>
                  <a:schemeClr val="dk1"/>
                </a:solidFill>
                <a:latin typeface="Arial"/>
                <a:ea typeface="Arial"/>
                <a:cs typeface="Arial"/>
                <a:sym typeface="Arial"/>
              </a:defRPr>
            </a:lvl4pPr>
            <a:lvl5pPr marL="1371600" marR="0" indent="-187325" algn="l" rtl="0">
              <a:spcBef>
                <a:spcPts val="300"/>
              </a:spcBef>
              <a:buClr>
                <a:schemeClr val="accent2"/>
              </a:buClr>
              <a:buFont typeface="Arial"/>
              <a:buChar char="●"/>
              <a:defRPr sz="1600" b="0" i="0" u="none" strike="noStrike" cap="none" baseline="0">
                <a:solidFill>
                  <a:schemeClr val="dk1"/>
                </a:solidFill>
                <a:latin typeface="Arial"/>
                <a:ea typeface="Arial"/>
                <a:cs typeface="Arial"/>
                <a:sym typeface="Arial"/>
              </a:defRPr>
            </a:lvl5pPr>
            <a:lvl6pPr marL="1645920" marR="0" indent="-140970" algn="l" rtl="0">
              <a:spcBef>
                <a:spcPts val="300"/>
              </a:spcBef>
              <a:buClr>
                <a:srgbClr val="778A99"/>
              </a:buClr>
              <a:buFont typeface="Arial"/>
              <a:buChar char="●"/>
              <a:defRPr sz="1600" b="0" i="0" u="none" strike="noStrike" cap="none" baseline="0">
                <a:solidFill>
                  <a:schemeClr val="dk1"/>
                </a:solidFill>
                <a:latin typeface="Arial"/>
                <a:ea typeface="Arial"/>
                <a:cs typeface="Arial"/>
                <a:sym typeface="Arial"/>
              </a:defRPr>
            </a:lvl6pPr>
            <a:lvl7pPr marL="1828800" marR="0" indent="-149225" algn="l" rtl="0">
              <a:spcBef>
                <a:spcPts val="300"/>
              </a:spcBef>
              <a:buClr>
                <a:srgbClr val="555D7A"/>
              </a:buClr>
              <a:buFont typeface="Arial"/>
              <a:buChar char="●"/>
              <a:defRPr sz="1400" b="0" i="0" u="none" strike="noStrike" cap="none" baseline="0">
                <a:solidFill>
                  <a:schemeClr val="dk1"/>
                </a:solidFill>
                <a:latin typeface="Arial"/>
                <a:ea typeface="Arial"/>
                <a:cs typeface="Arial"/>
                <a:sym typeface="Arial"/>
              </a:defRPr>
            </a:lvl7pPr>
            <a:lvl8pPr marL="2011679" marR="0" indent="-141604" algn="l" rtl="0">
              <a:spcBef>
                <a:spcPts val="300"/>
              </a:spcBef>
              <a:buClr>
                <a:srgbClr val="7F7F7F"/>
              </a:buClr>
              <a:buFont typeface="Arial"/>
              <a:buChar char="●"/>
              <a:defRPr sz="1400" b="0" i="0" u="none" strike="noStrike" cap="none" baseline="0">
                <a:solidFill>
                  <a:schemeClr val="dk1"/>
                </a:solidFill>
                <a:latin typeface="Arial"/>
                <a:ea typeface="Arial"/>
                <a:cs typeface="Arial"/>
                <a:sym typeface="Arial"/>
              </a:defRPr>
            </a:lvl8pPr>
            <a:lvl9pPr marL="2194560" marR="0" indent="-153035" algn="l" rtl="0">
              <a:spcBef>
                <a:spcPts val="300"/>
              </a:spcBef>
              <a:buClr>
                <a:srgbClr val="9FB8CD"/>
              </a:buClr>
              <a:buFont typeface="Arial"/>
              <a:buChar char="●"/>
              <a:defRPr sz="1200" b="0" i="0" u="none" strike="noStrike" cap="none" baseline="0">
                <a:solidFill>
                  <a:schemeClr val="dk1"/>
                </a:solidFill>
                <a:latin typeface="Arial"/>
                <a:ea typeface="Arial"/>
                <a:cs typeface="Arial"/>
                <a:sym typeface="Arial"/>
              </a:defRPr>
            </a:lvl9pPr>
          </a:lstStyle>
          <a:p>
            <a:endParaRPr/>
          </a:p>
        </p:txBody>
      </p:sp>
      <p:sp>
        <p:nvSpPr>
          <p:cNvPr id="7" name="Shape 7"/>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indent="0" algn="l" rtl="0">
              <a:spcBef>
                <a:spcPts val="0"/>
              </a:spcBef>
              <a:defRPr sz="1400" b="0" i="0" u="none" strike="noStrike" cap="none" baseline="0">
                <a:solidFill>
                  <a:schemeClr val="dk2"/>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8" name="Shape 8"/>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chemeClr val="dk2"/>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9" name="Shape 9"/>
          <p:cNvSpPr txBox="1">
            <a:spLocks noGrp="1"/>
          </p:cNvSpPr>
          <p:nvPr>
            <p:ph type="sldNum" idx="12"/>
          </p:nvPr>
        </p:nvSpPr>
        <p:spPr>
          <a:xfrm>
            <a:off x="612647" y="6356350"/>
            <a:ext cx="1981199" cy="365759"/>
          </a:xfrm>
          <a:prstGeom prst="rect">
            <a:avLst/>
          </a:prstGeom>
          <a:noFill/>
          <a:ln>
            <a:noFill/>
          </a:ln>
        </p:spPr>
        <p:txBody>
          <a:bodyPr lIns="91425" tIns="91425" rIns="91425" bIns="91425" anchor="t" anchorCtr="0">
            <a:noAutofit/>
          </a:bodyPr>
          <a:lstStyle/>
          <a:p>
            <a:pPr marL="0" lvl="0" indent="-88900">
              <a:spcBef>
                <a:spcPts val="0"/>
              </a:spcBef>
              <a:buClr>
                <a:srgbClr val="000000"/>
              </a:buClr>
              <a:buFont typeface="Arial"/>
              <a:buChar char="●"/>
            </a:pPr>
            <a:endParaRPr sz="1400" b="0" i="0" u="none" strike="noStrike" cap="none" baseline="0">
              <a:solidFill>
                <a:schemeClr val="dk2"/>
              </a:solidFill>
              <a:latin typeface="Arial"/>
              <a:ea typeface="Arial"/>
              <a:cs typeface="Arial"/>
              <a:sym typeface="Arial"/>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sz="1800" b="0" i="0" u="none" strike="noStrike" cap="none" baseline="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sz="1800" b="0" i="0" u="none" strike="noStrike" cap="none" baseline="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sz="1800" b="0" i="0" u="none" strike="noStrike" cap="none" baseline="0">
              <a:solidFill>
                <a:schemeClr val="dk1"/>
              </a:solidFill>
              <a:latin typeface="Arial"/>
              <a:ea typeface="Arial"/>
              <a:cs typeface="Arial"/>
              <a:sym typeface="Arial"/>
            </a:endParaRPr>
          </a:p>
        </p:txBody>
      </p:sp>
      <p:cxnSp>
        <p:nvCxnSpPr>
          <p:cNvPr id="10" name="Shape 10"/>
          <p:cNvCxnSpPr/>
          <p:nvPr/>
        </p:nvCxnSpPr>
        <p:spPr>
          <a:xfrm>
            <a:off x="457200" y="6353175"/>
            <a:ext cx="8229600" cy="0"/>
          </a:xfrm>
          <a:prstGeom prst="straightConnector1">
            <a:avLst/>
          </a:prstGeom>
          <a:noFill/>
          <a:ln w="9525" cap="flat">
            <a:solidFill>
              <a:schemeClr val="accent2"/>
            </a:solidFill>
            <a:prstDash val="dash"/>
            <a:round/>
            <a:headEnd type="none" w="med" len="med"/>
            <a:tailEnd type="none" w="med" len="med"/>
          </a:ln>
        </p:spPr>
      </p:cxnSp>
      <p:cxnSp>
        <p:nvCxnSpPr>
          <p:cNvPr id="11" name="Shape 11"/>
          <p:cNvCxnSpPr/>
          <p:nvPr/>
        </p:nvCxnSpPr>
        <p:spPr>
          <a:xfrm>
            <a:off x="457200" y="1143000"/>
            <a:ext cx="8229600" cy="0"/>
          </a:xfrm>
          <a:prstGeom prst="straightConnector1">
            <a:avLst/>
          </a:prstGeom>
          <a:noFill/>
          <a:ln w="9525" cap="flat">
            <a:solidFill>
              <a:schemeClr val="accent2"/>
            </a:solidFill>
            <a:prstDash val="dash"/>
            <a:round/>
            <a:headEnd type="none" w="med" len="med"/>
            <a:tailEnd type="none" w="med" len="med"/>
          </a:ln>
        </p:spPr>
      </p:cxnSp>
      <p:sp>
        <p:nvSpPr>
          <p:cNvPr id="12" name="Shape 12"/>
          <p:cNvSpPr/>
          <p:nvPr/>
        </p:nvSpPr>
        <p:spPr>
          <a:xfrm rot="5400000">
            <a:off x="419099" y="6467474"/>
            <a:ext cx="190849" cy="120313"/>
          </a:xfrm>
          <a:prstGeom prst="triangle">
            <a:avLst>
              <a:gd name="adj" fmla="val 50000"/>
            </a:avLst>
          </a:prstGeom>
          <a:solidFill>
            <a:schemeClr val="accent2"/>
          </a:solidFill>
          <a:ln>
            <a:noFill/>
          </a:ln>
        </p:spPr>
        <p:txBody>
          <a:bodyPr lIns="91425" tIns="45700" rIns="91425" bIns="45700" anchor="ctr" anchorCtr="0">
            <a:noAutofit/>
          </a:bodyPr>
          <a:lstStyle/>
          <a:p>
            <a:pPr>
              <a:spcBef>
                <a:spcPts val="0"/>
              </a:spcBef>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ctrTitle"/>
          </p:nvPr>
        </p:nvSpPr>
        <p:spPr>
          <a:xfrm>
            <a:off x="1219200" y="3886200"/>
            <a:ext cx="6858000" cy="990599"/>
          </a:xfrm>
          <a:prstGeom prst="rect">
            <a:avLst/>
          </a:prstGeom>
          <a:noFill/>
          <a:ln>
            <a:noFill/>
          </a:ln>
        </p:spPr>
        <p:txBody>
          <a:bodyPr lIns="91425" tIns="45700" rIns="91425" bIns="45700" anchor="t" anchorCtr="0">
            <a:noAutofit/>
          </a:bodyPr>
          <a:lstStyle/>
          <a:p>
            <a:pPr marL="0" marR="0" lvl="0" indent="0" algn="r" rtl="0">
              <a:spcBef>
                <a:spcPts val="0"/>
              </a:spcBef>
              <a:buClr>
                <a:schemeClr val="dk1"/>
              </a:buClr>
              <a:buSzPct val="25000"/>
              <a:buFont typeface="Arial"/>
              <a:buNone/>
            </a:pPr>
            <a:r>
              <a:rPr lang="en-US" sz="2900" b="0" i="0" u="none" strike="noStrike" cap="none" baseline="0">
                <a:solidFill>
                  <a:schemeClr val="dk1"/>
                </a:solidFill>
                <a:latin typeface="Arial"/>
                <a:ea typeface="Arial"/>
                <a:cs typeface="Arial"/>
                <a:sym typeface="Arial"/>
              </a:rPr>
              <a:t>Introduction to Comparative Education</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152400"/>
            <a:ext cx="8229600" cy="990599"/>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a:buNone/>
            </a:pPr>
            <a:r>
              <a:rPr lang="en-US" sz="3200" b="0" i="0" u="none" strike="noStrike" cap="none" baseline="0" dirty="0">
                <a:solidFill>
                  <a:schemeClr val="dk2"/>
                </a:solidFill>
                <a:latin typeface="Arial"/>
                <a:ea typeface="Arial"/>
                <a:cs typeface="Arial"/>
                <a:sym typeface="Arial"/>
              </a:rPr>
              <a:t>Concept of Education</a:t>
            </a:r>
          </a:p>
        </p:txBody>
      </p:sp>
      <p:sp>
        <p:nvSpPr>
          <p:cNvPr id="108" name="Shape 108"/>
          <p:cNvSpPr txBox="1">
            <a:spLocks noGrp="1"/>
          </p:cNvSpPr>
          <p:nvPr>
            <p:ph type="body" idx="1"/>
          </p:nvPr>
        </p:nvSpPr>
        <p:spPr>
          <a:xfrm>
            <a:off x="457200" y="1600200"/>
            <a:ext cx="8229600" cy="4937760"/>
          </a:xfrm>
          <a:prstGeom prst="rect">
            <a:avLst/>
          </a:prstGeom>
          <a:noFill/>
          <a:ln>
            <a:noFill/>
          </a:ln>
        </p:spPr>
        <p:txBody>
          <a:bodyPr lIns="91425" tIns="45700" rIns="91425" bIns="45700" anchor="t" anchorCtr="0">
            <a:noAutofit/>
          </a:bodyPr>
          <a:lstStyle/>
          <a:p>
            <a:pPr marL="274320" marR="0" lvl="0" indent="-274320" algn="just" rtl="0">
              <a:spcBef>
                <a:spcPts val="600"/>
              </a:spcBef>
              <a:buClr>
                <a:schemeClr val="accent1"/>
              </a:buClr>
              <a:buSzPct val="50000"/>
              <a:buFont typeface="Arial"/>
              <a:buChar char="●"/>
            </a:pPr>
            <a:r>
              <a:rPr lang="en-US" sz="2400" b="0" i="0" u="none" strike="noStrike" cap="none" baseline="0" dirty="0">
                <a:solidFill>
                  <a:schemeClr val="dk1"/>
                </a:solidFill>
                <a:latin typeface="Arial"/>
                <a:ea typeface="Arial"/>
                <a:cs typeface="Arial"/>
                <a:sym typeface="Arial"/>
              </a:rPr>
              <a:t>The tool for the integration of the individual effectively into a society so that the individual can achieve self-realization, develop national consciousness, promote unity and strive for social, economic, political, scientific cultural and technological process. </a:t>
            </a:r>
            <a:r>
              <a:rPr lang="en-US" sz="2400" b="0" i="0" u="none" strike="noStrike" cap="none" baseline="0" dirty="0" err="1">
                <a:solidFill>
                  <a:schemeClr val="dk1"/>
                </a:solidFill>
                <a:latin typeface="Arial"/>
                <a:ea typeface="Arial"/>
                <a:cs typeface="Arial"/>
                <a:sym typeface="Arial"/>
              </a:rPr>
              <a:t>Adesina</a:t>
            </a:r>
            <a:r>
              <a:rPr lang="en-US" sz="2400" b="0" i="0" u="none" strike="noStrike" cap="none" baseline="0" dirty="0">
                <a:solidFill>
                  <a:schemeClr val="dk1"/>
                </a:solidFill>
                <a:latin typeface="Arial"/>
                <a:ea typeface="Arial"/>
                <a:cs typeface="Arial"/>
                <a:sym typeface="Arial"/>
              </a:rPr>
              <a:t> (1985) </a:t>
            </a:r>
          </a:p>
          <a:p>
            <a:pPr marL="274320" marR="0" lvl="0" indent="-274320" algn="just" rtl="0">
              <a:spcBef>
                <a:spcPts val="600"/>
              </a:spcBef>
              <a:buClr>
                <a:schemeClr val="accent1"/>
              </a:buClr>
              <a:buSzPct val="50000"/>
              <a:buFont typeface="Arial"/>
              <a:buChar char="●"/>
            </a:pPr>
            <a:r>
              <a:rPr lang="en-US" sz="2400" b="0" i="0" u="none" strike="noStrike" cap="none" baseline="0" dirty="0" err="1">
                <a:solidFill>
                  <a:schemeClr val="dk1"/>
                </a:solidFill>
                <a:latin typeface="Arial"/>
                <a:ea typeface="Arial"/>
                <a:cs typeface="Arial"/>
                <a:sym typeface="Arial"/>
              </a:rPr>
              <a:t>Nduka</a:t>
            </a:r>
            <a:r>
              <a:rPr lang="en-US" sz="2400" b="0" i="0" u="none" strike="noStrike" cap="none" baseline="0" dirty="0">
                <a:solidFill>
                  <a:schemeClr val="dk1"/>
                </a:solidFill>
                <a:latin typeface="Arial"/>
                <a:ea typeface="Arial"/>
                <a:cs typeface="Arial"/>
                <a:sym typeface="Arial"/>
              </a:rPr>
              <a:t> (1982) sees the concept as the process of cultural transmission of the people at least part of such culture from one generation to the next.</a:t>
            </a:r>
          </a:p>
          <a:p>
            <a:pPr marL="274320" marR="0" lvl="0" indent="-223520" algn="just" rtl="0">
              <a:spcBef>
                <a:spcPts val="600"/>
              </a:spcBef>
              <a:buClr>
                <a:schemeClr val="accent1"/>
              </a:buClr>
              <a:buFont typeface="Arial"/>
              <a:buNone/>
            </a:pPr>
            <a:endParaRPr sz="2600" b="0" i="0" u="none" strike="noStrike" cap="none" baseline="0" dirty="0">
              <a:solidFill>
                <a:schemeClr val="dk1"/>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152400"/>
            <a:ext cx="8229600" cy="990599"/>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a:buNone/>
            </a:pPr>
            <a:r>
              <a:rPr lang="en-US" sz="3200" b="0" i="0" u="none" strike="noStrike" cap="none" baseline="0">
                <a:solidFill>
                  <a:schemeClr val="dk2"/>
                </a:solidFill>
                <a:latin typeface="Arial"/>
                <a:ea typeface="Arial"/>
                <a:cs typeface="Arial"/>
                <a:sym typeface="Arial"/>
              </a:rPr>
              <a:t>Concept of Education</a:t>
            </a:r>
          </a:p>
        </p:txBody>
      </p:sp>
      <p:sp>
        <p:nvSpPr>
          <p:cNvPr id="114" name="Shape 114"/>
          <p:cNvSpPr txBox="1">
            <a:spLocks noGrp="1"/>
          </p:cNvSpPr>
          <p:nvPr>
            <p:ph type="body" idx="1"/>
          </p:nvPr>
        </p:nvSpPr>
        <p:spPr>
          <a:xfrm>
            <a:off x="457200" y="1219200"/>
            <a:ext cx="8229600" cy="5410200"/>
          </a:xfrm>
          <a:prstGeom prst="rect">
            <a:avLst/>
          </a:prstGeom>
          <a:noFill/>
          <a:ln>
            <a:noFill/>
          </a:ln>
        </p:spPr>
        <p:txBody>
          <a:bodyPr lIns="91425" tIns="45700" rIns="91425" bIns="45700" anchor="t" anchorCtr="0">
            <a:noAutofit/>
          </a:bodyPr>
          <a:lstStyle/>
          <a:p>
            <a:pPr marL="274320" marR="0" lvl="0" indent="-274320" algn="just" rtl="0">
              <a:spcBef>
                <a:spcPts val="600"/>
              </a:spcBef>
              <a:buClr>
                <a:schemeClr val="accent1"/>
              </a:buClr>
              <a:buSzPct val="50000"/>
              <a:buFont typeface="Arial"/>
              <a:buChar char="●"/>
            </a:pPr>
            <a:r>
              <a:rPr lang="en-US" sz="2400" b="0" i="0" u="none" strike="noStrike" cap="none" baseline="0" dirty="0">
                <a:solidFill>
                  <a:schemeClr val="dk1"/>
                </a:solidFill>
                <a:latin typeface="Arial"/>
                <a:ea typeface="Arial"/>
                <a:cs typeface="Arial"/>
                <a:sym typeface="Arial"/>
              </a:rPr>
              <a:t>Education is the transmission </a:t>
            </a:r>
            <a:r>
              <a:rPr lang="en-US" sz="2400" b="0" i="0" u="none" strike="noStrike" cap="none" baseline="0" dirty="0" smtClean="0">
                <a:solidFill>
                  <a:schemeClr val="dk1"/>
                </a:solidFill>
                <a:latin typeface="Arial"/>
                <a:ea typeface="Arial"/>
                <a:cs typeface="Arial"/>
                <a:sym typeface="Arial"/>
              </a:rPr>
              <a:t>of </a:t>
            </a:r>
            <a:r>
              <a:rPr lang="en-US" sz="2400" b="0" i="0" u="none" strike="noStrike" cap="none" baseline="0" dirty="0">
                <a:solidFill>
                  <a:schemeClr val="dk1"/>
                </a:solidFill>
                <a:latin typeface="Arial"/>
                <a:ea typeface="Arial"/>
                <a:cs typeface="Arial"/>
                <a:sym typeface="Arial"/>
              </a:rPr>
              <a:t>wisdom and knowledge of the society from one generation to the next and also to prepare the young people for their future membership of the society in which they find themselves. </a:t>
            </a:r>
            <a:r>
              <a:rPr lang="en-US" sz="2400" b="0" i="0" u="none" strike="noStrike" cap="none" baseline="0" dirty="0" err="1">
                <a:solidFill>
                  <a:schemeClr val="dk1"/>
                </a:solidFill>
                <a:latin typeface="Arial"/>
                <a:ea typeface="Arial"/>
                <a:cs typeface="Arial"/>
                <a:sym typeface="Arial"/>
              </a:rPr>
              <a:t>Nyerere</a:t>
            </a:r>
            <a:r>
              <a:rPr lang="en-US" sz="2400" b="0" i="0" u="none" strike="noStrike" cap="none" baseline="0" dirty="0">
                <a:solidFill>
                  <a:schemeClr val="dk1"/>
                </a:solidFill>
                <a:latin typeface="Arial"/>
                <a:ea typeface="Arial"/>
                <a:cs typeface="Arial"/>
                <a:sym typeface="Arial"/>
              </a:rPr>
              <a:t> (1982) </a:t>
            </a:r>
          </a:p>
          <a:p>
            <a:pPr marL="274320" marR="0" lvl="0" indent="-274320" algn="just" rtl="0">
              <a:spcBef>
                <a:spcPts val="600"/>
              </a:spcBef>
              <a:buClr>
                <a:schemeClr val="accent1"/>
              </a:buClr>
              <a:buSzPct val="50000"/>
              <a:buFont typeface="Arial"/>
              <a:buChar char="●"/>
            </a:pPr>
            <a:r>
              <a:rPr lang="en-US" sz="2400" b="0" i="0" u="none" strike="noStrike" cap="none" baseline="0" dirty="0">
                <a:solidFill>
                  <a:schemeClr val="dk1"/>
                </a:solidFill>
                <a:latin typeface="Arial"/>
                <a:ea typeface="Arial"/>
                <a:cs typeface="Arial"/>
                <a:sym typeface="Arial"/>
              </a:rPr>
              <a:t>1) Developing the capacities and potential of the individual so as to prepare that individual to be successful in a specific society or culture. From this perspective, education is serving primarily an individual development function.</a:t>
            </a:r>
            <a:br>
              <a:rPr lang="en-US" sz="2400" b="0" i="0" u="none" strike="noStrike" cap="none" baseline="0" dirty="0">
                <a:solidFill>
                  <a:schemeClr val="dk1"/>
                </a:solidFill>
                <a:latin typeface="Arial"/>
                <a:ea typeface="Arial"/>
                <a:cs typeface="Arial"/>
                <a:sym typeface="Arial"/>
              </a:rPr>
            </a:br>
            <a:r>
              <a:rPr lang="en-US" sz="2400" b="0" i="0" u="none" strike="noStrike" cap="none" baseline="0" dirty="0">
                <a:solidFill>
                  <a:schemeClr val="dk1"/>
                </a:solidFill>
                <a:latin typeface="Arial"/>
                <a:ea typeface="Arial"/>
                <a:cs typeface="Arial"/>
                <a:sym typeface="Arial"/>
              </a:rPr>
              <a:t>2) The process by which society transmits to new members the values, beliefs, knowledge, and symbolic expressions to make communication possible within society. In this sense, education is serving a social and cultural function.</a:t>
            </a:r>
          </a:p>
          <a:p>
            <a:pPr marL="274320" marR="0" lvl="0" indent="-223520" algn="just" rtl="0">
              <a:spcBef>
                <a:spcPts val="600"/>
              </a:spcBef>
              <a:buClr>
                <a:schemeClr val="accent1"/>
              </a:buClr>
              <a:buFont typeface="Arial"/>
              <a:buNone/>
            </a:pPr>
            <a:endParaRPr sz="26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0"/>
            <a:ext cx="8229600"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a:buNone/>
            </a:pPr>
            <a:r>
              <a:rPr lang="en-US" sz="3250" b="1" i="0" u="none" strike="noStrike" cap="none" baseline="0">
                <a:solidFill>
                  <a:schemeClr val="dk2"/>
                </a:solidFill>
                <a:latin typeface="Arial"/>
                <a:ea typeface="Arial"/>
                <a:cs typeface="Arial"/>
                <a:sym typeface="Arial"/>
              </a:rPr>
              <a:t>The Meaning of Comparative Education</a:t>
            </a:r>
          </a:p>
        </p:txBody>
      </p:sp>
      <p:sp>
        <p:nvSpPr>
          <p:cNvPr id="120" name="Shape 120"/>
          <p:cNvSpPr txBox="1">
            <a:spLocks noGrp="1"/>
          </p:cNvSpPr>
          <p:nvPr>
            <p:ph type="body" idx="1"/>
          </p:nvPr>
        </p:nvSpPr>
        <p:spPr>
          <a:xfrm>
            <a:off x="533400" y="1143000"/>
            <a:ext cx="8229600" cy="5486399"/>
          </a:xfrm>
          <a:prstGeom prst="rect">
            <a:avLst/>
          </a:prstGeom>
          <a:noFill/>
          <a:ln>
            <a:noFill/>
          </a:ln>
        </p:spPr>
        <p:txBody>
          <a:bodyPr lIns="91425" tIns="45700" rIns="91425" bIns="45700" anchor="t" anchorCtr="0">
            <a:noAutofit/>
          </a:bodyPr>
          <a:lstStyle/>
          <a:p>
            <a:pPr marL="274320" marR="0" lvl="0" indent="-274320" algn="just" rtl="0">
              <a:spcBef>
                <a:spcPts val="600"/>
              </a:spcBef>
              <a:buClr>
                <a:schemeClr val="accent1"/>
              </a:buClr>
              <a:buSzPct val="25000"/>
              <a:buFont typeface="Arial"/>
              <a:buNone/>
            </a:pPr>
            <a:r>
              <a:rPr lang="en-US" sz="2300" b="0" i="0" u="none" strike="noStrike" cap="none" baseline="0">
                <a:solidFill>
                  <a:schemeClr val="dk1"/>
                </a:solidFill>
                <a:latin typeface="Arial"/>
                <a:ea typeface="Arial"/>
                <a:cs typeface="Arial"/>
                <a:sym typeface="Arial"/>
              </a:rPr>
              <a:t>Adeyinka (1994) gives the following definitions for the concept. </a:t>
            </a:r>
          </a:p>
          <a:p>
            <a:pPr marL="274320" marR="0" lvl="0" indent="-274320" algn="just" rtl="0">
              <a:spcBef>
                <a:spcPts val="600"/>
              </a:spcBef>
              <a:buClr>
                <a:schemeClr val="accent1"/>
              </a:buClr>
              <a:buSzPct val="45652"/>
              <a:buFont typeface="Arial"/>
              <a:buChar char="●"/>
            </a:pPr>
            <a:r>
              <a:rPr lang="en-US" sz="2300" b="0" i="0" u="none" strike="noStrike" cap="none" baseline="0">
                <a:solidFill>
                  <a:schemeClr val="dk1"/>
                </a:solidFill>
                <a:latin typeface="Arial"/>
                <a:ea typeface="Arial"/>
                <a:cs typeface="Arial"/>
                <a:sym typeface="Arial"/>
              </a:rPr>
              <a:t>(a) A study of two or more education systems.</a:t>
            </a:r>
          </a:p>
          <a:p>
            <a:pPr marL="274320" marR="0" lvl="0" indent="-274320" algn="just" rtl="0">
              <a:spcBef>
                <a:spcPts val="600"/>
              </a:spcBef>
              <a:buClr>
                <a:schemeClr val="accent1"/>
              </a:buClr>
              <a:buSzPct val="45652"/>
              <a:buFont typeface="Arial"/>
              <a:buChar char="●"/>
            </a:pPr>
            <a:r>
              <a:rPr lang="en-US" sz="2300" b="0" i="0" u="none" strike="noStrike" cap="none" baseline="0">
                <a:solidFill>
                  <a:schemeClr val="dk1"/>
                </a:solidFill>
                <a:latin typeface="Arial"/>
                <a:ea typeface="Arial"/>
                <a:cs typeface="Arial"/>
                <a:sym typeface="Arial"/>
              </a:rPr>
              <a:t>(b) A study of how the philosophy, objectives and aims, policy and practice of education in other countries influence the general development, policy and practice of education in a particular country.</a:t>
            </a:r>
          </a:p>
          <a:p>
            <a:pPr marL="274320" marR="0" lvl="0" indent="-274320" algn="just" rtl="0">
              <a:spcBef>
                <a:spcPts val="600"/>
              </a:spcBef>
              <a:buClr>
                <a:schemeClr val="accent1"/>
              </a:buClr>
              <a:buSzPct val="45652"/>
              <a:buFont typeface="Arial"/>
              <a:buChar char="●"/>
            </a:pPr>
            <a:r>
              <a:rPr lang="en-US" sz="2300" b="0" i="0" u="none" strike="noStrike" cap="none" baseline="0">
                <a:solidFill>
                  <a:schemeClr val="dk1"/>
                </a:solidFill>
                <a:latin typeface="Arial"/>
                <a:ea typeface="Arial"/>
                <a:cs typeface="Arial"/>
                <a:sym typeface="Arial"/>
              </a:rPr>
              <a:t>(c) A study of how the development of education in the past, across the ages and continents, has influenced the development of education in particular countries.</a:t>
            </a:r>
          </a:p>
          <a:p>
            <a:pPr marL="274320" marR="0" lvl="0" indent="-274320" algn="just" rtl="0">
              <a:spcBef>
                <a:spcPts val="600"/>
              </a:spcBef>
              <a:buClr>
                <a:schemeClr val="accent1"/>
              </a:buClr>
              <a:buSzPct val="45652"/>
              <a:buFont typeface="Arial"/>
              <a:buChar char="●"/>
            </a:pPr>
            <a:r>
              <a:rPr lang="en-US" sz="2300" b="0" i="0" u="none" strike="noStrike" cap="none" baseline="0">
                <a:solidFill>
                  <a:schemeClr val="dk1"/>
                </a:solidFill>
                <a:latin typeface="Arial"/>
                <a:ea typeface="Arial"/>
                <a:cs typeface="Arial"/>
                <a:sym typeface="Arial"/>
              </a:rPr>
              <a:t>(d) A study of the school systems of two or more countries, and of the administrative machineries set up to implement or to control the implementation of government policies at various levels of education systems.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0"/>
            <a:ext cx="8229600" cy="868362"/>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a:buNone/>
            </a:pPr>
            <a:r>
              <a:rPr lang="en-US" sz="3200" b="0" i="0" u="none" strike="noStrike" cap="none" baseline="0">
                <a:solidFill>
                  <a:schemeClr val="dk2"/>
                </a:solidFill>
                <a:latin typeface="Arial"/>
                <a:ea typeface="Arial"/>
                <a:cs typeface="Arial"/>
                <a:sym typeface="Arial"/>
              </a:rPr>
              <a:t>Concept of Comparative Education</a:t>
            </a:r>
          </a:p>
        </p:txBody>
      </p:sp>
      <p:sp>
        <p:nvSpPr>
          <p:cNvPr id="126" name="Shape 126"/>
          <p:cNvSpPr txBox="1">
            <a:spLocks noGrp="1"/>
          </p:cNvSpPr>
          <p:nvPr>
            <p:ph type="body" idx="1"/>
          </p:nvPr>
        </p:nvSpPr>
        <p:spPr>
          <a:xfrm>
            <a:off x="457200" y="1066800"/>
            <a:ext cx="8229600" cy="5638800"/>
          </a:xfrm>
          <a:prstGeom prst="rect">
            <a:avLst/>
          </a:prstGeom>
          <a:noFill/>
          <a:ln>
            <a:noFill/>
          </a:ln>
        </p:spPr>
        <p:txBody>
          <a:bodyPr lIns="91425" tIns="45700" rIns="91425" bIns="45700" anchor="t" anchorCtr="0">
            <a:noAutofit/>
          </a:bodyPr>
          <a:lstStyle/>
          <a:p>
            <a:pPr marL="274320" marR="0" lvl="0" indent="-274320" algn="just" rtl="0">
              <a:spcBef>
                <a:spcPts val="600"/>
              </a:spcBef>
              <a:buClr>
                <a:schemeClr val="accent1"/>
              </a:buClr>
              <a:buSzPct val="45238"/>
              <a:buFont typeface="Arial"/>
              <a:buChar char="●"/>
            </a:pPr>
            <a:r>
              <a:rPr lang="en-US" sz="2100" b="0" i="0" u="none" strike="noStrike" cap="none" baseline="0">
                <a:solidFill>
                  <a:schemeClr val="dk1"/>
                </a:solidFill>
                <a:latin typeface="Arial"/>
                <a:ea typeface="Arial"/>
                <a:cs typeface="Arial"/>
                <a:sym typeface="Arial"/>
              </a:rPr>
              <a:t>Comparative Education according to Good (1962) is a field of study dealing with the comparison of current educational theory and practice in different countries for the purpose of broadening and deepening understanding of educational problems beyond the boundaries of one's own country. </a:t>
            </a:r>
          </a:p>
          <a:p>
            <a:pPr marL="274320" marR="0" lvl="0" indent="-274320" algn="just" rtl="0">
              <a:spcBef>
                <a:spcPts val="600"/>
              </a:spcBef>
              <a:buClr>
                <a:schemeClr val="accent1"/>
              </a:buClr>
              <a:buSzPct val="45238"/>
              <a:buFont typeface="Arial"/>
              <a:buChar char="●"/>
            </a:pPr>
            <a:r>
              <a:rPr lang="en-US" sz="2100" b="0" i="0" u="none" strike="noStrike" cap="none" baseline="0">
                <a:solidFill>
                  <a:schemeClr val="dk1"/>
                </a:solidFill>
                <a:latin typeface="Arial"/>
                <a:ea typeface="Arial"/>
                <a:cs typeface="Arial"/>
                <a:sym typeface="Arial"/>
              </a:rPr>
              <a:t>Comparative education goes beyond the comparison of education philosophies but also includes the comparison of the real education practices.  Kandel </a:t>
            </a:r>
          </a:p>
          <a:p>
            <a:pPr marL="274320" marR="0" lvl="0" indent="-274320" algn="just" rtl="0">
              <a:spcBef>
                <a:spcPts val="600"/>
              </a:spcBef>
              <a:buClr>
                <a:schemeClr val="accent1"/>
              </a:buClr>
              <a:buSzPct val="45238"/>
              <a:buFont typeface="Arial"/>
              <a:buChar char="●"/>
            </a:pPr>
            <a:r>
              <a:rPr lang="en-US" sz="2100" b="0" i="0" u="none" strike="noStrike" cap="none" baseline="0">
                <a:solidFill>
                  <a:schemeClr val="dk1"/>
                </a:solidFill>
                <a:latin typeface="Arial"/>
                <a:ea typeface="Arial"/>
                <a:cs typeface="Arial"/>
                <a:sym typeface="Arial"/>
              </a:rPr>
              <a:t>A systematic examination of other cultures and other systems of education deriving from those cultures in order to discover resemblances and differences, and why variant solutions have been attempted (and with what result) to problems that are often common to all. Mallinson (1975)</a:t>
            </a:r>
          </a:p>
          <a:p>
            <a:pPr marL="274320" marR="0" lvl="0" indent="-274320" algn="just" rtl="0">
              <a:spcBef>
                <a:spcPts val="600"/>
              </a:spcBef>
              <a:buClr>
                <a:schemeClr val="accent1"/>
              </a:buClr>
              <a:buSzPct val="45238"/>
              <a:buFont typeface="Arial"/>
              <a:buChar char="●"/>
            </a:pPr>
            <a:r>
              <a:rPr lang="en-US" sz="2100" b="0" i="0" u="none" strike="noStrike" cap="none" baseline="0">
                <a:solidFill>
                  <a:schemeClr val="dk1"/>
                </a:solidFill>
                <a:latin typeface="Arial"/>
                <a:ea typeface="Arial"/>
                <a:cs typeface="Arial"/>
                <a:sym typeface="Arial"/>
              </a:rPr>
              <a:t> Adejumobi (1994) defines the concept as a critical study of educational similarities and differences prevailing with a particular society or culture or among various societies and cultures.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152400"/>
            <a:ext cx="8229600" cy="990599"/>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a:buNone/>
            </a:pPr>
            <a:r>
              <a:rPr lang="en-US" sz="3200" b="1" i="0" u="none" strike="noStrike" cap="none" baseline="0">
                <a:solidFill>
                  <a:schemeClr val="dk2"/>
                </a:solidFill>
                <a:latin typeface="Arial"/>
                <a:ea typeface="Arial"/>
                <a:cs typeface="Arial"/>
                <a:sym typeface="Arial"/>
              </a:rPr>
              <a:t>The Scope of Comparative Education</a:t>
            </a:r>
          </a:p>
        </p:txBody>
      </p:sp>
      <p:sp>
        <p:nvSpPr>
          <p:cNvPr id="132" name="Shape 132"/>
          <p:cNvSpPr txBox="1">
            <a:spLocks noGrp="1"/>
          </p:cNvSpPr>
          <p:nvPr>
            <p:ph type="body" idx="1"/>
          </p:nvPr>
        </p:nvSpPr>
        <p:spPr>
          <a:xfrm>
            <a:off x="457200" y="1600200"/>
            <a:ext cx="8229600" cy="5029199"/>
          </a:xfrm>
          <a:prstGeom prst="rect">
            <a:avLst/>
          </a:prstGeom>
          <a:noFill/>
          <a:ln>
            <a:noFill/>
          </a:ln>
        </p:spPr>
        <p:txBody>
          <a:bodyPr lIns="91425" tIns="45700" rIns="91425" bIns="45700" anchor="t" anchorCtr="0">
            <a:noAutofit/>
          </a:bodyPr>
          <a:lstStyle/>
          <a:p>
            <a:pPr marL="274320" marR="0" lvl="0" indent="-274320" algn="just" rtl="0">
              <a:spcBef>
                <a:spcPts val="600"/>
              </a:spcBef>
              <a:buClr>
                <a:schemeClr val="accent1"/>
              </a:buClr>
              <a:buSzPct val="25000"/>
              <a:buFont typeface="Arial"/>
              <a:buNone/>
            </a:pPr>
            <a:r>
              <a:rPr lang="en-US" sz="2600" b="0" i="0" u="none" strike="noStrike" cap="none" baseline="0" dirty="0">
                <a:solidFill>
                  <a:schemeClr val="dk1"/>
                </a:solidFill>
                <a:latin typeface="Arial"/>
                <a:ea typeface="Arial"/>
                <a:cs typeface="Arial"/>
                <a:sym typeface="Arial"/>
              </a:rPr>
              <a:t>The term "scope" according to Longman dictionary of contemporary English could mean:</a:t>
            </a:r>
          </a:p>
          <a:p>
            <a:pPr marL="274320" marR="0" lvl="0" indent="-274320" algn="just" rtl="0">
              <a:spcBef>
                <a:spcPts val="600"/>
              </a:spcBef>
              <a:buClr>
                <a:schemeClr val="accent1"/>
              </a:buClr>
              <a:buSzPct val="46153"/>
              <a:buFont typeface="Arial"/>
              <a:buChar char="●"/>
            </a:pPr>
            <a:r>
              <a:rPr lang="en-US" sz="2600" b="0" i="0" u="none" strike="noStrike" cap="none" baseline="0" dirty="0" smtClean="0">
                <a:solidFill>
                  <a:schemeClr val="dk1"/>
                </a:solidFill>
                <a:latin typeface="Arial"/>
                <a:ea typeface="Arial"/>
                <a:cs typeface="Arial"/>
                <a:sym typeface="Arial"/>
              </a:rPr>
              <a:t> </a:t>
            </a:r>
            <a:r>
              <a:rPr lang="en-US" sz="2600" b="0" i="0" u="none" strike="noStrike" cap="none" baseline="0" dirty="0">
                <a:solidFill>
                  <a:schemeClr val="dk1"/>
                </a:solidFill>
                <a:latin typeface="Arial"/>
                <a:ea typeface="Arial"/>
                <a:cs typeface="Arial"/>
                <a:sym typeface="Arial"/>
              </a:rPr>
              <a:t>Space or chance for actions or thought.</a:t>
            </a:r>
          </a:p>
          <a:p>
            <a:pPr marL="274320" marR="0" lvl="0" indent="-274320" algn="just" rtl="0">
              <a:spcBef>
                <a:spcPts val="600"/>
              </a:spcBef>
              <a:buClr>
                <a:schemeClr val="accent1"/>
              </a:buClr>
              <a:buSzPct val="25000"/>
              <a:buFont typeface="Arial"/>
              <a:buNone/>
            </a:pPr>
            <a:r>
              <a:rPr lang="en-US" sz="2600" b="0" i="0" u="none" strike="noStrike" cap="none" baseline="0" dirty="0">
                <a:solidFill>
                  <a:schemeClr val="dk1"/>
                </a:solidFill>
                <a:latin typeface="Arial"/>
                <a:ea typeface="Arial"/>
                <a:cs typeface="Arial"/>
                <a:sym typeface="Arial"/>
              </a:rPr>
              <a:t>Subjects from where Comparative Education draws its contents include the following:</a:t>
            </a:r>
          </a:p>
          <a:p>
            <a:pPr marL="274320" marR="0" lvl="0" indent="-274320" algn="just" rtl="0">
              <a:spcBef>
                <a:spcPts val="600"/>
              </a:spcBef>
              <a:buClr>
                <a:schemeClr val="accent1"/>
              </a:buClr>
              <a:buSzPct val="46153"/>
              <a:buFont typeface="Arial"/>
              <a:buChar char="●"/>
            </a:pPr>
            <a:r>
              <a:rPr lang="en-US" sz="2600" b="0" i="0" u="none" strike="noStrike" cap="none" baseline="0" dirty="0">
                <a:solidFill>
                  <a:schemeClr val="dk1"/>
                </a:solidFill>
                <a:latin typeface="Arial"/>
                <a:ea typeface="Arial"/>
                <a:cs typeface="Arial"/>
                <a:sym typeface="Arial"/>
              </a:rPr>
              <a:t>(a) History of Education  (b) Philosophy of Education (c) Sociology of Education (d) Anthropology           (e) Economics (f) Geography (g) Psychology           (h) Statistics (</a:t>
            </a:r>
            <a:r>
              <a:rPr lang="en-US" sz="2600" b="0" i="0" u="none" strike="noStrike" cap="none" baseline="0" dirty="0" err="1">
                <a:solidFill>
                  <a:schemeClr val="dk1"/>
                </a:solidFill>
                <a:latin typeface="Arial"/>
                <a:ea typeface="Arial"/>
                <a:cs typeface="Arial"/>
                <a:sym typeface="Arial"/>
              </a:rPr>
              <a:t>i</a:t>
            </a:r>
            <a:r>
              <a:rPr lang="en-US" sz="2600" b="0" i="0" u="none" strike="noStrike" cap="none" baseline="0" dirty="0">
                <a:solidFill>
                  <a:schemeClr val="dk1"/>
                </a:solidFill>
                <a:latin typeface="Arial"/>
                <a:ea typeface="Arial"/>
                <a:cs typeface="Arial"/>
                <a:sym typeface="Arial"/>
              </a:rPr>
              <a:t>) Literature (j) Political geography (k) Political science and (l) The International relations.</a:t>
            </a:r>
          </a:p>
          <a:p>
            <a:pPr marL="274320" marR="0" lvl="0" indent="-223520" algn="just" rtl="0">
              <a:spcBef>
                <a:spcPts val="600"/>
              </a:spcBef>
              <a:buClr>
                <a:schemeClr val="accent1"/>
              </a:buClr>
              <a:buFont typeface="Arial"/>
              <a:buNone/>
            </a:pPr>
            <a:endParaRPr sz="26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152400"/>
            <a:ext cx="8229600" cy="990599"/>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a:buNone/>
            </a:pPr>
            <a:r>
              <a:rPr lang="en-US" sz="2900" b="1" i="0" u="none" strike="noStrike" cap="none" baseline="0">
                <a:solidFill>
                  <a:schemeClr val="dk2"/>
                </a:solidFill>
                <a:latin typeface="Arial"/>
                <a:ea typeface="Arial"/>
                <a:cs typeface="Arial"/>
                <a:sym typeface="Arial"/>
              </a:rPr>
              <a:t>The Purpose of Comparative Education</a:t>
            </a:r>
          </a:p>
        </p:txBody>
      </p:sp>
      <p:sp>
        <p:nvSpPr>
          <p:cNvPr id="138" name="Shape 138"/>
          <p:cNvSpPr txBox="1">
            <a:spLocks noGrp="1"/>
          </p:cNvSpPr>
          <p:nvPr>
            <p:ph type="body" idx="1"/>
          </p:nvPr>
        </p:nvSpPr>
        <p:spPr>
          <a:xfrm>
            <a:off x="457200" y="1219200"/>
            <a:ext cx="8229600" cy="4937760"/>
          </a:xfrm>
          <a:prstGeom prst="rect">
            <a:avLst/>
          </a:prstGeom>
          <a:noFill/>
          <a:ln>
            <a:noFill/>
          </a:ln>
        </p:spPr>
        <p:txBody>
          <a:bodyPr lIns="91425" tIns="45700" rIns="91425" bIns="45700" anchor="t" anchorCtr="0">
            <a:noAutofit/>
          </a:bodyPr>
          <a:lstStyle/>
          <a:p>
            <a:pPr marL="274320" marR="0" lvl="0" indent="-274320" algn="just" rtl="0">
              <a:spcBef>
                <a:spcPts val="600"/>
              </a:spcBef>
              <a:buClr>
                <a:schemeClr val="accent1"/>
              </a:buClr>
              <a:buSzPct val="25000"/>
              <a:buFont typeface="Arial"/>
              <a:buNone/>
            </a:pPr>
            <a:r>
              <a:rPr lang="en-US" sz="2400" b="0" i="0" u="none" strike="noStrike" cap="none" baseline="0">
                <a:solidFill>
                  <a:schemeClr val="dk1"/>
                </a:solidFill>
                <a:latin typeface="Arial"/>
                <a:ea typeface="Arial"/>
                <a:cs typeface="Arial"/>
                <a:sym typeface="Arial"/>
              </a:rPr>
              <a:t>Hans (1992) concludes that:</a:t>
            </a:r>
          </a:p>
          <a:p>
            <a:pPr marL="274320" marR="0" lvl="0" indent="-274320" algn="just" rtl="0">
              <a:spcBef>
                <a:spcPts val="600"/>
              </a:spcBef>
              <a:buClr>
                <a:schemeClr val="accent1"/>
              </a:buClr>
              <a:buSzPct val="50000"/>
              <a:buFont typeface="Arial"/>
              <a:buChar char="●"/>
            </a:pPr>
            <a:r>
              <a:rPr lang="en-US" sz="2400" b="0" i="0" u="none" strike="noStrike" cap="none" baseline="0">
                <a:solidFill>
                  <a:schemeClr val="dk1"/>
                </a:solidFill>
                <a:latin typeface="Arial"/>
                <a:ea typeface="Arial"/>
                <a:cs typeface="Arial"/>
                <a:sym typeface="Arial"/>
              </a:rPr>
              <a:t>The analytical study of these factors from historical perspective and the comparison of attempted solution of resultant problems are the main purpose of comparative education.</a:t>
            </a:r>
          </a:p>
          <a:p>
            <a:pPr marL="274320" marR="0" lvl="0" indent="-274320" algn="just" rtl="0">
              <a:spcBef>
                <a:spcPts val="600"/>
              </a:spcBef>
              <a:buClr>
                <a:schemeClr val="accent1"/>
              </a:buClr>
              <a:buSzPct val="50000"/>
              <a:buFont typeface="Arial"/>
              <a:buChar char="●"/>
            </a:pPr>
            <a:r>
              <a:rPr lang="en-US" sz="2400" b="0" i="0" u="none" strike="noStrike" cap="none" baseline="0">
                <a:solidFill>
                  <a:schemeClr val="dk1"/>
                </a:solidFill>
                <a:latin typeface="Arial"/>
                <a:ea typeface="Arial"/>
                <a:cs typeface="Arial"/>
                <a:sym typeface="Arial"/>
              </a:rPr>
              <a:t>To become familiar with what is being done in some countries ... and why it is done, is a necessary part of the training of all students of educational issues of the day. Mallinson (1975) </a:t>
            </a:r>
          </a:p>
          <a:p>
            <a:pPr marL="274320" marR="0" lvl="0" indent="-274320" algn="just" rtl="0">
              <a:spcBef>
                <a:spcPts val="600"/>
              </a:spcBef>
              <a:buClr>
                <a:schemeClr val="accent1"/>
              </a:buClr>
              <a:buSzPct val="50000"/>
              <a:buFont typeface="Arial"/>
              <a:buChar char="●"/>
            </a:pPr>
            <a:r>
              <a:rPr lang="en-US" sz="2400" b="0" i="0" u="none" strike="noStrike" cap="none" baseline="0">
                <a:solidFill>
                  <a:schemeClr val="dk1"/>
                </a:solidFill>
                <a:latin typeface="Arial"/>
                <a:ea typeface="Arial"/>
                <a:cs typeface="Arial"/>
                <a:sym typeface="Arial"/>
              </a:rPr>
              <a:t>The purpose of Comparative Education is to perfect national systems with modifications and changes which the circumstances and local conditions would demand. Hans (1992) </a:t>
            </a:r>
          </a:p>
          <a:p>
            <a:pPr marL="274320" marR="0" lvl="0" indent="-223520" algn="just" rtl="0">
              <a:spcBef>
                <a:spcPts val="600"/>
              </a:spcBef>
              <a:buClr>
                <a:schemeClr val="accent1"/>
              </a:buClr>
              <a:buFont typeface="Arial"/>
              <a:buNone/>
            </a:pPr>
            <a:endParaRPr sz="2600" b="0" i="0" u="none" strike="noStrike" cap="none" baseline="0">
              <a:solidFill>
                <a:schemeClr val="dk1"/>
              </a:solidFill>
              <a:latin typeface="Arial"/>
              <a:ea typeface="Arial"/>
              <a:cs typeface="Arial"/>
              <a:sym typeface="Arial"/>
            </a:endParaRPr>
          </a:p>
          <a:p>
            <a:pPr marL="274320" marR="0" lvl="0" indent="-223520" algn="just" rtl="0">
              <a:spcBef>
                <a:spcPts val="600"/>
              </a:spcBef>
              <a:buClr>
                <a:schemeClr val="accent1"/>
              </a:buClr>
              <a:buFont typeface="Arial"/>
              <a:buNone/>
            </a:pPr>
            <a:endParaRPr sz="26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685800" y="228600"/>
            <a:ext cx="8229600" cy="563562"/>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a:buNone/>
            </a:pPr>
            <a:r>
              <a:rPr lang="en-US" sz="2400" b="1" i="0" u="none" strike="noStrike" cap="none" baseline="0">
                <a:solidFill>
                  <a:schemeClr val="dk2"/>
                </a:solidFill>
                <a:latin typeface="Arial"/>
                <a:ea typeface="Arial"/>
                <a:cs typeface="Arial"/>
                <a:sym typeface="Arial"/>
              </a:rPr>
              <a:t>Reasons for Studying Comparative Education</a:t>
            </a:r>
          </a:p>
        </p:txBody>
      </p:sp>
      <p:sp>
        <p:nvSpPr>
          <p:cNvPr id="144" name="Shape 144"/>
          <p:cNvSpPr txBox="1">
            <a:spLocks noGrp="1"/>
          </p:cNvSpPr>
          <p:nvPr>
            <p:ph type="body" idx="1"/>
          </p:nvPr>
        </p:nvSpPr>
        <p:spPr>
          <a:xfrm>
            <a:off x="457200" y="914400"/>
            <a:ext cx="8229600" cy="5714999"/>
          </a:xfrm>
          <a:prstGeom prst="rect">
            <a:avLst/>
          </a:prstGeom>
          <a:noFill/>
          <a:ln>
            <a:noFill/>
          </a:ln>
        </p:spPr>
        <p:txBody>
          <a:bodyPr lIns="91425" tIns="45700" rIns="91425" bIns="45700" anchor="t" anchorCtr="0">
            <a:noAutofit/>
          </a:bodyPr>
          <a:lstStyle/>
          <a:p>
            <a:pPr marL="274320" marR="0" lvl="0" indent="-274320" algn="just" rtl="0">
              <a:spcBef>
                <a:spcPts val="600"/>
              </a:spcBef>
              <a:buClr>
                <a:schemeClr val="accent1"/>
              </a:buClr>
              <a:buSzPct val="45000"/>
              <a:buFont typeface="Arial"/>
              <a:buChar char="●"/>
            </a:pPr>
            <a:r>
              <a:rPr lang="en-US" sz="2000" b="0" i="0" u="none" strike="noStrike" cap="none" baseline="0" dirty="0">
                <a:solidFill>
                  <a:schemeClr val="dk1"/>
                </a:solidFill>
                <a:latin typeface="Arial"/>
                <a:ea typeface="Arial"/>
                <a:cs typeface="Arial"/>
                <a:sym typeface="Arial"/>
              </a:rPr>
              <a:t>(a) To assist in the understanding of one's educational institutions as well as educational practices. </a:t>
            </a:r>
            <a:endParaRPr lang="en-US" sz="2000" b="0" i="0" u="none" strike="noStrike" cap="none" baseline="0" dirty="0" smtClean="0">
              <a:solidFill>
                <a:schemeClr val="dk1"/>
              </a:solidFill>
              <a:latin typeface="Arial"/>
              <a:ea typeface="Arial"/>
              <a:cs typeface="Arial"/>
              <a:sym typeface="Arial"/>
            </a:endParaRPr>
          </a:p>
          <a:p>
            <a:pPr marL="274320" marR="0" lvl="0" indent="-274320" algn="just" rtl="0">
              <a:spcBef>
                <a:spcPts val="600"/>
              </a:spcBef>
              <a:buClr>
                <a:schemeClr val="accent1"/>
              </a:buClr>
              <a:buSzPct val="45000"/>
              <a:buFont typeface="Arial"/>
              <a:buChar char="●"/>
            </a:pPr>
            <a:r>
              <a:rPr lang="en-US" sz="2000" b="0" i="0" u="none" strike="noStrike" cap="none" baseline="0" dirty="0" smtClean="0">
                <a:solidFill>
                  <a:schemeClr val="dk1"/>
                </a:solidFill>
                <a:latin typeface="Arial"/>
                <a:ea typeface="Arial"/>
                <a:cs typeface="Arial"/>
                <a:sym typeface="Arial"/>
              </a:rPr>
              <a:t>(</a:t>
            </a:r>
            <a:r>
              <a:rPr lang="en-US" sz="2000" b="0" i="0" u="none" strike="noStrike" cap="none" baseline="0" dirty="0">
                <a:solidFill>
                  <a:schemeClr val="dk1"/>
                </a:solidFill>
                <a:latin typeface="Arial"/>
                <a:ea typeface="Arial"/>
                <a:cs typeface="Arial"/>
                <a:sym typeface="Arial"/>
              </a:rPr>
              <a:t>b) To assist in the understanding of the factors that are responsible for various educational changes.</a:t>
            </a:r>
          </a:p>
          <a:p>
            <a:pPr marL="274320" marR="0" lvl="0" indent="-274320" algn="just" rtl="0">
              <a:spcBef>
                <a:spcPts val="600"/>
              </a:spcBef>
              <a:buClr>
                <a:schemeClr val="accent1"/>
              </a:buClr>
              <a:buSzPct val="45000"/>
              <a:buFont typeface="Arial"/>
              <a:buChar char="●"/>
            </a:pPr>
            <a:r>
              <a:rPr lang="en-US" sz="2000" b="0" i="0" u="none" strike="noStrike" cap="none" baseline="0" dirty="0">
                <a:solidFill>
                  <a:schemeClr val="dk1"/>
                </a:solidFill>
                <a:latin typeface="Arial"/>
                <a:ea typeface="Arial"/>
                <a:cs typeface="Arial"/>
                <a:sym typeface="Arial"/>
              </a:rPr>
              <a:t>(c) To educate the students and teachers on the procedure through which educational changes occur. </a:t>
            </a:r>
            <a:endParaRPr lang="en-US" sz="2000" b="0" i="0" u="none" strike="noStrike" cap="none" baseline="0" dirty="0" smtClean="0">
              <a:solidFill>
                <a:schemeClr val="dk1"/>
              </a:solidFill>
              <a:latin typeface="Arial"/>
              <a:ea typeface="Arial"/>
              <a:cs typeface="Arial"/>
              <a:sym typeface="Arial"/>
            </a:endParaRPr>
          </a:p>
          <a:p>
            <a:pPr marL="274320" marR="0" lvl="0" indent="-274320" algn="just" rtl="0">
              <a:spcBef>
                <a:spcPts val="600"/>
              </a:spcBef>
              <a:buClr>
                <a:schemeClr val="accent1"/>
              </a:buClr>
              <a:buSzPct val="45000"/>
              <a:buFont typeface="Arial"/>
              <a:buChar char="●"/>
            </a:pPr>
            <a:r>
              <a:rPr lang="en-US" sz="2000" b="0" i="0" u="none" strike="noStrike" cap="none" baseline="0" dirty="0" smtClean="0">
                <a:solidFill>
                  <a:schemeClr val="dk1"/>
                </a:solidFill>
                <a:latin typeface="Arial"/>
                <a:ea typeface="Arial"/>
                <a:cs typeface="Arial"/>
                <a:sym typeface="Arial"/>
              </a:rPr>
              <a:t>(</a:t>
            </a:r>
            <a:r>
              <a:rPr lang="en-US" sz="2000" b="0" i="0" u="none" strike="noStrike" cap="none" baseline="0" dirty="0">
                <a:solidFill>
                  <a:schemeClr val="dk1"/>
                </a:solidFill>
                <a:latin typeface="Arial"/>
                <a:ea typeface="Arial"/>
                <a:cs typeface="Arial"/>
                <a:sym typeface="Arial"/>
              </a:rPr>
              <a:t>d) To contribute not only to the educational development of the society but also to the general development of the society. </a:t>
            </a:r>
            <a:endParaRPr lang="en-US" sz="2000" b="0" i="0" u="none" strike="noStrike" cap="none" baseline="0" dirty="0" smtClean="0">
              <a:solidFill>
                <a:schemeClr val="dk1"/>
              </a:solidFill>
              <a:latin typeface="Arial"/>
              <a:ea typeface="Arial"/>
              <a:cs typeface="Arial"/>
              <a:sym typeface="Arial"/>
            </a:endParaRPr>
          </a:p>
          <a:p>
            <a:pPr marL="274320" marR="0" lvl="0" indent="-274320" algn="just" rtl="0">
              <a:spcBef>
                <a:spcPts val="600"/>
              </a:spcBef>
              <a:buClr>
                <a:schemeClr val="accent1"/>
              </a:buClr>
              <a:buSzPct val="45000"/>
              <a:buFont typeface="Arial"/>
              <a:buChar char="●"/>
            </a:pPr>
            <a:r>
              <a:rPr lang="en-US" sz="2000" b="0" i="0" u="none" strike="noStrike" cap="none" baseline="0" dirty="0" smtClean="0">
                <a:solidFill>
                  <a:schemeClr val="dk1"/>
                </a:solidFill>
                <a:latin typeface="Arial"/>
                <a:ea typeface="Arial"/>
                <a:cs typeface="Arial"/>
                <a:sym typeface="Arial"/>
              </a:rPr>
              <a:t>(</a:t>
            </a:r>
            <a:r>
              <a:rPr lang="en-US" sz="2000" b="0" i="0" u="none" strike="noStrike" cap="none" baseline="0" dirty="0">
                <a:solidFill>
                  <a:schemeClr val="dk1"/>
                </a:solidFill>
                <a:latin typeface="Arial"/>
                <a:ea typeface="Arial"/>
                <a:cs typeface="Arial"/>
                <a:sym typeface="Arial"/>
              </a:rPr>
              <a:t>e) To serve as an academic discipline.</a:t>
            </a:r>
          </a:p>
          <a:p>
            <a:pPr marL="274320" marR="0" lvl="0" indent="-274320" algn="just" rtl="0">
              <a:spcBef>
                <a:spcPts val="600"/>
              </a:spcBef>
              <a:buClr>
                <a:schemeClr val="accent1"/>
              </a:buClr>
              <a:buSzPct val="45000"/>
              <a:buFont typeface="Arial"/>
              <a:buChar char="●"/>
            </a:pPr>
            <a:r>
              <a:rPr lang="en-US" sz="2000" b="0" i="0" u="none" strike="noStrike" cap="none" baseline="0" dirty="0">
                <a:solidFill>
                  <a:schemeClr val="dk1"/>
                </a:solidFill>
                <a:latin typeface="Arial"/>
                <a:ea typeface="Arial"/>
                <a:cs typeface="Arial"/>
                <a:sym typeface="Arial"/>
              </a:rPr>
              <a:t>(f) To assist in solving one's educational problems</a:t>
            </a:r>
          </a:p>
          <a:p>
            <a:pPr marL="274320" marR="0" lvl="0" indent="-274320" algn="just" rtl="0">
              <a:spcBef>
                <a:spcPts val="600"/>
              </a:spcBef>
              <a:buClr>
                <a:schemeClr val="accent1"/>
              </a:buClr>
              <a:buSzPct val="45000"/>
              <a:buFont typeface="Arial"/>
              <a:buChar char="●"/>
            </a:pPr>
            <a:r>
              <a:rPr lang="en-US" sz="2000" b="0" i="0" u="none" strike="noStrike" cap="none" baseline="0" dirty="0">
                <a:solidFill>
                  <a:schemeClr val="dk1"/>
                </a:solidFill>
                <a:latin typeface="Arial"/>
                <a:ea typeface="Arial"/>
                <a:cs typeface="Arial"/>
                <a:sym typeface="Arial"/>
              </a:rPr>
              <a:t>(g) To open one's eyes to the educational philosophies, theories and practices of other countries.</a:t>
            </a:r>
          </a:p>
          <a:p>
            <a:pPr marL="274320" marR="0" lvl="0" indent="-274320" algn="just" rtl="0">
              <a:spcBef>
                <a:spcPts val="600"/>
              </a:spcBef>
              <a:buClr>
                <a:schemeClr val="accent1"/>
              </a:buClr>
              <a:buSzPct val="45000"/>
              <a:buFont typeface="Arial"/>
              <a:buChar char="●"/>
            </a:pPr>
            <a:r>
              <a:rPr lang="en-US" sz="2000" b="0" i="0" u="none" strike="noStrike" cap="none" baseline="0" dirty="0">
                <a:solidFill>
                  <a:schemeClr val="dk1"/>
                </a:solidFill>
                <a:latin typeface="Arial"/>
                <a:ea typeface="Arial"/>
                <a:cs typeface="Arial"/>
                <a:sym typeface="Arial"/>
              </a:rPr>
              <a:t>(h) To assist both the students and teachers of discipline in gathering reliable information concerning educational system.</a:t>
            </a:r>
          </a:p>
          <a:p>
            <a:pPr marL="274320" marR="0" lvl="0" indent="-274320" algn="just" rtl="0">
              <a:spcBef>
                <a:spcPts val="600"/>
              </a:spcBef>
              <a:buClr>
                <a:schemeClr val="accent1"/>
              </a:buClr>
              <a:buSzPct val="45000"/>
              <a:buFont typeface="Arial"/>
              <a:buChar char="●"/>
            </a:pPr>
            <a:r>
              <a:rPr lang="en-US" sz="2000" b="0" i="0" u="none" strike="noStrike" cap="none" baseline="0" dirty="0">
                <a:solidFill>
                  <a:schemeClr val="dk1"/>
                </a:solidFill>
                <a:latin typeface="Arial"/>
                <a:ea typeface="Arial"/>
                <a:cs typeface="Arial"/>
                <a:sym typeface="Arial"/>
              </a:rPr>
              <a:t>(</a:t>
            </a:r>
            <a:r>
              <a:rPr lang="en-US" sz="2000" b="0" i="0" u="none" strike="noStrike" cap="none" baseline="0" dirty="0" err="1">
                <a:solidFill>
                  <a:schemeClr val="dk1"/>
                </a:solidFill>
                <a:latin typeface="Arial"/>
                <a:ea typeface="Arial"/>
                <a:cs typeface="Arial"/>
                <a:sym typeface="Arial"/>
              </a:rPr>
              <a:t>i</a:t>
            </a:r>
            <a:r>
              <a:rPr lang="en-US" sz="2000" b="0" i="0" u="none" strike="noStrike" cap="none" baseline="0" dirty="0">
                <a:solidFill>
                  <a:schemeClr val="dk1"/>
                </a:solidFill>
                <a:latin typeface="Arial"/>
                <a:ea typeface="Arial"/>
                <a:cs typeface="Arial"/>
                <a:sym typeface="Arial"/>
              </a:rPr>
              <a:t>) To assist in the Promotion of international relationship.</a:t>
            </a:r>
          </a:p>
          <a:p>
            <a:pPr marL="274320" marR="0" lvl="0" indent="-274320" algn="just" rtl="0">
              <a:spcBef>
                <a:spcPts val="600"/>
              </a:spcBef>
              <a:buClr>
                <a:schemeClr val="accent1"/>
              </a:buClr>
              <a:buSzPct val="45000"/>
              <a:buFont typeface="Arial"/>
              <a:buChar char="●"/>
            </a:pPr>
            <a:r>
              <a:rPr lang="en-US" sz="2000" b="0" i="0" u="none" strike="noStrike" cap="none" baseline="0" dirty="0">
                <a:solidFill>
                  <a:schemeClr val="dk1"/>
                </a:solidFill>
                <a:latin typeface="Arial"/>
                <a:ea typeface="Arial"/>
                <a:cs typeface="Arial"/>
                <a:sym typeface="Arial"/>
              </a:rPr>
              <a:t>(j) To contribute to the formulation of a country's educational systems.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57200" y="152400"/>
            <a:ext cx="8229600" cy="990599"/>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a:buNone/>
            </a:pPr>
            <a:r>
              <a:rPr lang="en-US" sz="3200" b="0" i="0" u="none" strike="noStrike" cap="none" baseline="0">
                <a:solidFill>
                  <a:schemeClr val="dk2"/>
                </a:solidFill>
                <a:latin typeface="Arial"/>
                <a:ea typeface="Arial"/>
                <a:cs typeface="Arial"/>
                <a:sym typeface="Arial"/>
              </a:rPr>
              <a:t>Assignments</a:t>
            </a:r>
          </a:p>
        </p:txBody>
      </p:sp>
      <p:sp>
        <p:nvSpPr>
          <p:cNvPr id="150" name="Shape 150"/>
          <p:cNvSpPr txBox="1">
            <a:spLocks noGrp="1"/>
          </p:cNvSpPr>
          <p:nvPr>
            <p:ph type="body" idx="1"/>
          </p:nvPr>
        </p:nvSpPr>
        <p:spPr>
          <a:xfrm>
            <a:off x="457200" y="1219200"/>
            <a:ext cx="8229600" cy="4937760"/>
          </a:xfrm>
          <a:prstGeom prst="rect">
            <a:avLst/>
          </a:prstGeom>
          <a:noFill/>
          <a:ln>
            <a:noFill/>
          </a:ln>
        </p:spPr>
        <p:txBody>
          <a:bodyPr lIns="91425" tIns="45700" rIns="91425" bIns="45700" anchor="t" anchorCtr="0">
            <a:noAutofit/>
          </a:bodyPr>
          <a:lstStyle/>
          <a:p>
            <a:pPr marL="274320" marR="0" lvl="0" indent="-274320" algn="just" rtl="0">
              <a:spcBef>
                <a:spcPts val="600"/>
              </a:spcBef>
              <a:buClr>
                <a:schemeClr val="accent1"/>
              </a:buClr>
              <a:buSzPct val="46153"/>
              <a:buFont typeface="Arial"/>
              <a:buChar char="●"/>
            </a:pPr>
            <a:r>
              <a:rPr lang="en-US" sz="2600" b="0" i="0" u="none" strike="noStrike" cap="none" baseline="0">
                <a:solidFill>
                  <a:schemeClr val="dk1"/>
                </a:solidFill>
                <a:latin typeface="Arial"/>
                <a:ea typeface="Arial"/>
                <a:cs typeface="Arial"/>
                <a:sym typeface="Arial"/>
              </a:rPr>
              <a:t>Analyse the concept of Education according to various definitions provided and develop your own definition of Education</a:t>
            </a:r>
          </a:p>
          <a:p>
            <a:pPr marL="274320" marR="0" lvl="0" indent="-274320" algn="just" rtl="0">
              <a:spcBef>
                <a:spcPts val="600"/>
              </a:spcBef>
              <a:buClr>
                <a:schemeClr val="accent1"/>
              </a:buClr>
              <a:buSzPct val="46153"/>
              <a:buFont typeface="Arial"/>
              <a:buChar char="●"/>
            </a:pPr>
            <a:r>
              <a:rPr lang="en-US" sz="2600" b="0" i="0" u="none" strike="noStrike" cap="none" baseline="0">
                <a:solidFill>
                  <a:schemeClr val="dk1"/>
                </a:solidFill>
                <a:latin typeface="Arial"/>
                <a:ea typeface="Arial"/>
                <a:cs typeface="Arial"/>
                <a:sym typeface="Arial"/>
              </a:rPr>
              <a:t>Also justify any definition that mostly appeals to you</a:t>
            </a:r>
          </a:p>
          <a:p>
            <a:pPr marL="274320" marR="0" lvl="0" indent="-274320" algn="just" rtl="0">
              <a:spcBef>
                <a:spcPts val="600"/>
              </a:spcBef>
              <a:buClr>
                <a:schemeClr val="accent1"/>
              </a:buClr>
              <a:buSzPct val="46153"/>
              <a:buFont typeface="Arial"/>
              <a:buChar char="●"/>
            </a:pPr>
            <a:r>
              <a:rPr lang="en-US" sz="2600" b="0" i="0" u="none" strike="noStrike" cap="none" baseline="0">
                <a:solidFill>
                  <a:schemeClr val="dk1"/>
                </a:solidFill>
                <a:latin typeface="Arial"/>
                <a:ea typeface="Arial"/>
                <a:cs typeface="Arial"/>
                <a:sym typeface="Arial"/>
              </a:rPr>
              <a:t>Critically evaluate the concept of Comparative Education in light of various authors</a:t>
            </a:r>
          </a:p>
          <a:p>
            <a:pPr marL="274320" marR="0" lvl="0" indent="-274320" algn="just" rtl="0">
              <a:spcBef>
                <a:spcPts val="600"/>
              </a:spcBef>
              <a:buClr>
                <a:schemeClr val="accent1"/>
              </a:buClr>
              <a:buSzPct val="46153"/>
              <a:buFont typeface="Arial"/>
              <a:buChar char="●"/>
            </a:pPr>
            <a:r>
              <a:rPr lang="en-US" sz="2600" b="0" i="0" u="none" strike="noStrike" cap="none" baseline="0">
                <a:solidFill>
                  <a:schemeClr val="dk1"/>
                </a:solidFill>
                <a:latin typeface="Arial"/>
                <a:ea typeface="Arial"/>
                <a:cs typeface="Arial"/>
                <a:sym typeface="Arial"/>
              </a:rPr>
              <a:t>Present purposes of Comparative Education (Oral Presentation with the support of arguments)</a:t>
            </a:r>
          </a:p>
          <a:p>
            <a:pPr marL="274320" marR="0" lvl="0" indent="-274320" algn="just" rtl="0">
              <a:spcBef>
                <a:spcPts val="600"/>
              </a:spcBef>
              <a:buClr>
                <a:schemeClr val="accent1"/>
              </a:buClr>
              <a:buSzPct val="46153"/>
              <a:buFont typeface="Arial"/>
              <a:buChar char="●"/>
            </a:pPr>
            <a:r>
              <a:rPr lang="en-US" sz="2600" b="0" i="0" u="none" strike="noStrike" cap="none" baseline="0">
                <a:solidFill>
                  <a:schemeClr val="dk1"/>
                </a:solidFill>
                <a:latin typeface="Arial"/>
                <a:ea typeface="Arial"/>
                <a:cs typeface="Arial"/>
                <a:sym typeface="Arial"/>
              </a:rPr>
              <a:t>Present various reasons of studying comparative education (Oral presentation with the support of arguments)</a:t>
            </a:r>
          </a:p>
          <a:p>
            <a:pPr marL="274320" marR="0" lvl="0" indent="-223520" algn="just" rtl="0">
              <a:spcBef>
                <a:spcPts val="600"/>
              </a:spcBef>
              <a:buClr>
                <a:schemeClr val="accent1"/>
              </a:buClr>
              <a:buFont typeface="Arial"/>
              <a:buNone/>
            </a:pPr>
            <a:endParaRPr sz="26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theme/theme1.xml><?xml version="1.0" encoding="utf-8"?>
<a:theme xmlns:a="http://schemas.openxmlformats.org/drawingml/2006/main" name="Custom Theme">
  <a:themeElements>
    <a:clrScheme name="Origin">
      <a:dk1>
        <a:srgbClr val="000000"/>
      </a:dk1>
      <a:lt1>
        <a:srgbClr val="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893</Words>
  <Application>Microsoft Office PowerPoint</Application>
  <PresentationFormat>On-screen Show (4:3)</PresentationFormat>
  <Paragraphs>45</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Courier New</vt:lpstr>
      <vt:lpstr>Wingdings</vt:lpstr>
      <vt:lpstr>Custom Theme</vt:lpstr>
      <vt:lpstr>Introduction to Comparative Education</vt:lpstr>
      <vt:lpstr>Concept of Education</vt:lpstr>
      <vt:lpstr>Concept of Education</vt:lpstr>
      <vt:lpstr>The Meaning of Comparative Education</vt:lpstr>
      <vt:lpstr>Concept of Comparative Education</vt:lpstr>
      <vt:lpstr>The Scope of Comparative Education</vt:lpstr>
      <vt:lpstr>The Purpose of Comparative Education</vt:lpstr>
      <vt:lpstr>Reasons for Studying Comparative Education</vt:lpstr>
      <vt:lpstr>Assignments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Comparative Education</dc:title>
  <dc:creator>Gul</dc:creator>
  <cp:lastModifiedBy>Durdana S.Shahid</cp:lastModifiedBy>
  <cp:revision>4</cp:revision>
  <dcterms:modified xsi:type="dcterms:W3CDTF">2015-02-19T14:51:43Z</dcterms:modified>
</cp:coreProperties>
</file>